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9" r:id="rId2"/>
    <p:sldId id="264" r:id="rId3"/>
    <p:sldId id="345" r:id="rId4"/>
    <p:sldId id="281" r:id="rId5"/>
    <p:sldId id="356" r:id="rId6"/>
    <p:sldId id="267" r:id="rId7"/>
    <p:sldId id="276" r:id="rId8"/>
    <p:sldId id="277" r:id="rId9"/>
    <p:sldId id="363" r:id="rId10"/>
    <p:sldId id="364" r:id="rId11"/>
    <p:sldId id="366" r:id="rId12"/>
    <p:sldId id="282" r:id="rId13"/>
    <p:sldId id="347" r:id="rId14"/>
    <p:sldId id="365" r:id="rId15"/>
    <p:sldId id="348" r:id="rId16"/>
    <p:sldId id="357" r:id="rId17"/>
    <p:sldId id="283" r:id="rId18"/>
    <p:sldId id="286" r:id="rId19"/>
    <p:sldId id="349" r:id="rId20"/>
    <p:sldId id="359" r:id="rId21"/>
    <p:sldId id="358" r:id="rId22"/>
    <p:sldId id="367" r:id="rId23"/>
    <p:sldId id="368" r:id="rId24"/>
    <p:sldId id="360" r:id="rId25"/>
    <p:sldId id="361" r:id="rId26"/>
    <p:sldId id="289" r:id="rId27"/>
    <p:sldId id="370" r:id="rId28"/>
    <p:sldId id="369" r:id="rId29"/>
    <p:sldId id="342" r:id="rId30"/>
    <p:sldId id="339" r:id="rId31"/>
    <p:sldId id="294" r:id="rId32"/>
    <p:sldId id="350" r:id="rId33"/>
    <p:sldId id="353" r:id="rId34"/>
    <p:sldId id="303" r:id="rId35"/>
    <p:sldId id="291" r:id="rId36"/>
    <p:sldId id="300" r:id="rId37"/>
    <p:sldId id="481" r:id="rId38"/>
    <p:sldId id="301" r:id="rId39"/>
    <p:sldId id="354" r:id="rId40"/>
    <p:sldId id="362" r:id="rId41"/>
    <p:sldId id="355" r:id="rId42"/>
    <p:sldId id="298" r:id="rId43"/>
    <p:sldId id="482" r:id="rId44"/>
    <p:sldId id="343" r:id="rId45"/>
  </p:sldIdLst>
  <p:sldSz cx="12192000" cy="6858000"/>
  <p:notesSz cx="6858000" cy="9144000"/>
  <p:defaultTextStyle>
    <a:defPPr>
      <a:defRPr lang="nl-B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F4F"/>
    <a:srgbClr val="141313"/>
    <a:srgbClr val="474746"/>
    <a:srgbClr val="323030"/>
    <a:srgbClr val="811A20"/>
    <a:srgbClr val="18233A"/>
    <a:srgbClr val="631D1D"/>
    <a:srgbClr val="62616E"/>
    <a:srgbClr val="053C7B"/>
    <a:srgbClr val="ACD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E4D21A-8B25-4B94-9CCD-90EE91FB69A1}" v="366" dt="2023-11-07T13:39:13.3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02" autoAdjust="0"/>
    <p:restoredTop sz="94660"/>
  </p:normalViewPr>
  <p:slideViewPr>
    <p:cSldViewPr>
      <p:cViewPr>
        <p:scale>
          <a:sx n="108" d="100"/>
          <a:sy n="108" d="100"/>
        </p:scale>
        <p:origin x="558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ica de Wild (imec)" userId="971484b4-f2ba-4641-a59c-8da4aded5790" providerId="ADAL" clId="{EBE4D21A-8B25-4B94-9CCD-90EE91FB69A1}"/>
    <pc:docChg chg="undo custSel addSld delSld modSld sldOrd modMainMaster modNotesMaster">
      <pc:chgData name="Jessica de Wild (imec)" userId="971484b4-f2ba-4641-a59c-8da4aded5790" providerId="ADAL" clId="{EBE4D21A-8B25-4B94-9CCD-90EE91FB69A1}" dt="2023-11-07T13:40:59.958" v="5016" actId="20577"/>
      <pc:docMkLst>
        <pc:docMk/>
      </pc:docMkLst>
      <pc:sldChg chg="modSp">
        <pc:chgData name="Jessica de Wild (imec)" userId="971484b4-f2ba-4641-a59c-8da4aded5790" providerId="ADAL" clId="{EBE4D21A-8B25-4B94-9CCD-90EE91FB69A1}" dt="2023-11-06T09:11:45.660" v="1"/>
        <pc:sldMkLst>
          <pc:docMk/>
          <pc:sldMk cId="3871607067" sldId="259"/>
        </pc:sldMkLst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3871607067" sldId="259"/>
            <ac:picMk id="6" creationId="{CF3889EB-4D13-4078-8D27-267E2733F0BF}"/>
          </ac:picMkLst>
        </pc:picChg>
      </pc:sldChg>
      <pc:sldChg chg="modSp mod">
        <pc:chgData name="Jessica de Wild (imec)" userId="971484b4-f2ba-4641-a59c-8da4aded5790" providerId="ADAL" clId="{EBE4D21A-8B25-4B94-9CCD-90EE91FB69A1}" dt="2023-11-06T13:13:07.888" v="328" actId="20577"/>
        <pc:sldMkLst>
          <pc:docMk/>
          <pc:sldMk cId="4289054066" sldId="264"/>
        </pc:sldMkLst>
        <pc:spChg chg="mod">
          <ac:chgData name="Jessica de Wild (imec)" userId="971484b4-f2ba-4641-a59c-8da4aded5790" providerId="ADAL" clId="{EBE4D21A-8B25-4B94-9CCD-90EE91FB69A1}" dt="2023-11-06T13:13:07.888" v="328" actId="20577"/>
          <ac:spMkLst>
            <pc:docMk/>
            <pc:sldMk cId="4289054066" sldId="264"/>
            <ac:spMk id="3" creationId="{CA79F2B0-2A01-41A8-89B0-7D9DBDE4E5B7}"/>
          </ac:spMkLst>
        </pc:spChg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4289054066" sldId="264"/>
            <ac:picMk id="4" creationId="{418744A0-D801-4582-BB78-7AA06A3FA1F6}"/>
          </ac:picMkLst>
        </pc:picChg>
      </pc:sldChg>
      <pc:sldChg chg="del">
        <pc:chgData name="Jessica de Wild (imec)" userId="971484b4-f2ba-4641-a59c-8da4aded5790" providerId="ADAL" clId="{EBE4D21A-8B25-4B94-9CCD-90EE91FB69A1}" dt="2023-11-06T09:11:07.367" v="0" actId="47"/>
        <pc:sldMkLst>
          <pc:docMk/>
          <pc:sldMk cId="2293546780" sldId="265"/>
        </pc:sldMkLst>
      </pc:sldChg>
      <pc:sldChg chg="modSp">
        <pc:chgData name="Jessica de Wild (imec)" userId="971484b4-f2ba-4641-a59c-8da4aded5790" providerId="ADAL" clId="{EBE4D21A-8B25-4B94-9CCD-90EE91FB69A1}" dt="2023-11-06T09:11:45.660" v="1"/>
        <pc:sldMkLst>
          <pc:docMk/>
          <pc:sldMk cId="200012110" sldId="267"/>
        </pc:sldMkLst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00012110" sldId="267"/>
            <ac:spMk id="5" creationId="{45C62110-AD87-4CB2-B48A-47F015011374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00012110" sldId="267"/>
            <ac:spMk id="6" creationId="{6FE77373-A34B-4859-9F79-47E624162720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00012110" sldId="267"/>
            <ac:spMk id="7" creationId="{0416E2FF-AE21-4642-ABAE-0DB4EF840E8B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00012110" sldId="267"/>
            <ac:spMk id="8" creationId="{48E41ECF-28C6-4769-A48D-FEC5D378522C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00012110" sldId="267"/>
            <ac:spMk id="9" creationId="{F6253B9A-8140-4063-BA54-F04EAFD8B9A2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00012110" sldId="267"/>
            <ac:spMk id="11" creationId="{36163BF3-378C-43F5-8AA5-1658E9929AA6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00012110" sldId="267"/>
            <ac:spMk id="13" creationId="{DBE0073C-7A80-44FB-B581-30D97FE793A6}"/>
          </ac:spMkLst>
        </pc:spChg>
        <pc:grpChg chg="mod">
          <ac:chgData name="Jessica de Wild (imec)" userId="971484b4-f2ba-4641-a59c-8da4aded5790" providerId="ADAL" clId="{EBE4D21A-8B25-4B94-9CCD-90EE91FB69A1}" dt="2023-11-06T09:11:45.660" v="1"/>
          <ac:grpSpMkLst>
            <pc:docMk/>
            <pc:sldMk cId="200012110" sldId="267"/>
            <ac:grpSpMk id="3" creationId="{D7461621-065F-46CC-A66F-E6A1044FE131}"/>
          </ac:grpSpMkLst>
        </pc:grpChg>
        <pc:grpChg chg="mod">
          <ac:chgData name="Jessica de Wild (imec)" userId="971484b4-f2ba-4641-a59c-8da4aded5790" providerId="ADAL" clId="{EBE4D21A-8B25-4B94-9CCD-90EE91FB69A1}" dt="2023-11-06T09:11:45.660" v="1"/>
          <ac:grpSpMkLst>
            <pc:docMk/>
            <pc:sldMk cId="200012110" sldId="267"/>
            <ac:grpSpMk id="12" creationId="{7911FC4D-DD98-4EE4-B998-23081246FC60}"/>
          </ac:grpSpMkLst>
        </pc:grpChg>
        <pc:grpChg chg="mod">
          <ac:chgData name="Jessica de Wild (imec)" userId="971484b4-f2ba-4641-a59c-8da4aded5790" providerId="ADAL" clId="{EBE4D21A-8B25-4B94-9CCD-90EE91FB69A1}" dt="2023-11-06T09:11:45.660" v="1"/>
          <ac:grpSpMkLst>
            <pc:docMk/>
            <pc:sldMk cId="200012110" sldId="267"/>
            <ac:grpSpMk id="14" creationId="{C2B64AAF-2091-4A1F-B060-ADB7FF18E429}"/>
          </ac:grpSpMkLst>
        </pc:grpChg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200012110" sldId="267"/>
            <ac:picMk id="4" creationId="{418744A0-D801-4582-BB78-7AA06A3FA1F6}"/>
          </ac:picMkLst>
        </pc:picChg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200012110" sldId="267"/>
            <ac:picMk id="10" creationId="{36EC8555-5AD1-4466-A1F1-5B4BB912DAEC}"/>
          </ac:picMkLst>
        </pc:picChg>
      </pc:sldChg>
      <pc:sldChg chg="modSp">
        <pc:chgData name="Jessica de Wild (imec)" userId="971484b4-f2ba-4641-a59c-8da4aded5790" providerId="ADAL" clId="{EBE4D21A-8B25-4B94-9CCD-90EE91FB69A1}" dt="2023-11-06T09:11:45.660" v="1"/>
        <pc:sldMkLst>
          <pc:docMk/>
          <pc:sldMk cId="2251708537" sldId="276"/>
        </pc:sldMkLst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251708537" sldId="276"/>
            <ac:spMk id="7" creationId="{5B4FC472-05CA-49BE-848D-84FEB51F2E5E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251708537" sldId="276"/>
            <ac:spMk id="8" creationId="{2599B151-92D9-4142-B457-15CCC2658C09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251708537" sldId="276"/>
            <ac:spMk id="9" creationId="{832A0F69-3866-4E1D-ACC3-3F72DB02DE63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251708537" sldId="276"/>
            <ac:spMk id="10" creationId="{720F7FB2-D69C-4382-A70E-0FE9F9CD039E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251708537" sldId="276"/>
            <ac:spMk id="11" creationId="{C46045D2-E275-4262-B9DB-30B3FAEE6D56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251708537" sldId="276"/>
            <ac:spMk id="12" creationId="{FD9716B4-906E-40F3-9F38-3810AD72040C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251708537" sldId="276"/>
            <ac:spMk id="13" creationId="{E112869B-DACB-4448-B41C-E4D4D7A693D5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251708537" sldId="276"/>
            <ac:spMk id="15" creationId="{52A34A3C-FDC2-41C1-A587-300522E73EA6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251708537" sldId="276"/>
            <ac:spMk id="16" creationId="{F8CB7386-7FFB-4FF9-9BE6-2F4F904E44C1}"/>
          </ac:spMkLst>
        </pc:spChg>
        <pc:grpChg chg="mod">
          <ac:chgData name="Jessica de Wild (imec)" userId="971484b4-f2ba-4641-a59c-8da4aded5790" providerId="ADAL" clId="{EBE4D21A-8B25-4B94-9CCD-90EE91FB69A1}" dt="2023-11-06T09:11:45.660" v="1"/>
          <ac:grpSpMkLst>
            <pc:docMk/>
            <pc:sldMk cId="2251708537" sldId="276"/>
            <ac:grpSpMk id="3" creationId="{3F53F167-1BBC-45E5-B984-0672F4A0A12E}"/>
          </ac:grpSpMkLst>
        </pc:grpChg>
        <pc:grpChg chg="mod">
          <ac:chgData name="Jessica de Wild (imec)" userId="971484b4-f2ba-4641-a59c-8da4aded5790" providerId="ADAL" clId="{EBE4D21A-8B25-4B94-9CCD-90EE91FB69A1}" dt="2023-11-06T09:11:45.660" v="1"/>
          <ac:grpSpMkLst>
            <pc:docMk/>
            <pc:sldMk cId="2251708537" sldId="276"/>
            <ac:grpSpMk id="5" creationId="{148325FF-B4E4-4B34-B078-597D52DB747F}"/>
          </ac:grpSpMkLst>
        </pc:grpChg>
        <pc:grpChg chg="mod">
          <ac:chgData name="Jessica de Wild (imec)" userId="971484b4-f2ba-4641-a59c-8da4aded5790" providerId="ADAL" clId="{EBE4D21A-8B25-4B94-9CCD-90EE91FB69A1}" dt="2023-11-06T09:11:45.660" v="1"/>
          <ac:grpSpMkLst>
            <pc:docMk/>
            <pc:sldMk cId="2251708537" sldId="276"/>
            <ac:grpSpMk id="14" creationId="{A5E24FBB-FBF6-45A8-8F9A-A5FA0D2DB93B}"/>
          </ac:grpSpMkLst>
        </pc:grpChg>
        <pc:grpChg chg="mod">
          <ac:chgData name="Jessica de Wild (imec)" userId="971484b4-f2ba-4641-a59c-8da4aded5790" providerId="ADAL" clId="{EBE4D21A-8B25-4B94-9CCD-90EE91FB69A1}" dt="2023-11-06T09:11:45.660" v="1"/>
          <ac:grpSpMkLst>
            <pc:docMk/>
            <pc:sldMk cId="2251708537" sldId="276"/>
            <ac:grpSpMk id="17" creationId="{60B60B4C-1695-4081-9B56-1D88FDDD36D0}"/>
          </ac:grpSpMkLst>
        </pc:grpChg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2251708537" sldId="276"/>
            <ac:picMk id="4" creationId="{418744A0-D801-4582-BB78-7AA06A3FA1F6}"/>
          </ac:picMkLst>
        </pc:picChg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2251708537" sldId="276"/>
            <ac:picMk id="6" creationId="{A3DE65C1-0F0F-49C2-B905-0CB2AA0525D7}"/>
          </ac:picMkLst>
        </pc:picChg>
      </pc:sldChg>
      <pc:sldChg chg="modSp">
        <pc:chgData name="Jessica de Wild (imec)" userId="971484b4-f2ba-4641-a59c-8da4aded5790" providerId="ADAL" clId="{EBE4D21A-8B25-4B94-9CCD-90EE91FB69A1}" dt="2023-11-06T09:11:45.660" v="1"/>
        <pc:sldMkLst>
          <pc:docMk/>
          <pc:sldMk cId="2712373307" sldId="277"/>
        </pc:sldMkLst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712373307" sldId="277"/>
            <ac:spMk id="5" creationId="{C339A7F8-07C2-4B6F-8387-5E762A2E99F9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712373307" sldId="277"/>
            <ac:spMk id="6" creationId="{052A24AE-1BF9-466C-A69C-40477C82EDA6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712373307" sldId="277"/>
            <ac:spMk id="7" creationId="{8D8D7C98-CFFC-492D-8D93-594C1630E489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712373307" sldId="277"/>
            <ac:spMk id="9" creationId="{40FFFF8F-6E04-4566-9FC4-1220B9155A6D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712373307" sldId="277"/>
            <ac:spMk id="10" creationId="{B5B83CE9-97E3-4214-AB0D-2069D51130BB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712373307" sldId="277"/>
            <ac:spMk id="11" creationId="{93DDE939-7C76-494B-9C80-9D5A0E1F3A20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712373307" sldId="277"/>
            <ac:spMk id="14" creationId="{EDE44AAB-7446-464F-AD6E-A9716F37CC09}"/>
          </ac:spMkLst>
        </pc:spChg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2712373307" sldId="277"/>
            <ac:picMk id="1026" creationId="{4DD236F4-A5F0-4034-A297-F0511871B937}"/>
          </ac:picMkLst>
        </pc:picChg>
      </pc:sldChg>
      <pc:sldChg chg="modSp">
        <pc:chgData name="Jessica de Wild (imec)" userId="971484b4-f2ba-4641-a59c-8da4aded5790" providerId="ADAL" clId="{EBE4D21A-8B25-4B94-9CCD-90EE91FB69A1}" dt="2023-11-06T09:11:45.660" v="1"/>
        <pc:sldMkLst>
          <pc:docMk/>
          <pc:sldMk cId="1859649951" sldId="281"/>
        </pc:sldMkLst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859649951" sldId="281"/>
            <ac:spMk id="9" creationId="{04CC7795-8389-CD94-006A-2F5083750035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859649951" sldId="281"/>
            <ac:spMk id="10" creationId="{6B1697DA-9CD0-5F2C-E844-DE4FAA082B13}"/>
          </ac:spMkLst>
        </pc:spChg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1859649951" sldId="281"/>
            <ac:picMk id="6" creationId="{DA5C06B8-C055-4F48-8023-3FE66F957CE5}"/>
          </ac:picMkLst>
        </pc:picChg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1859649951" sldId="281"/>
            <ac:picMk id="7" creationId="{54559B97-A811-C2F7-F939-8E7F6E95216D}"/>
          </ac:picMkLst>
        </pc:picChg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1859649951" sldId="281"/>
            <ac:picMk id="8" creationId="{AB0BFBF8-BCB6-1D05-3FE2-19AE67E5BB91}"/>
          </ac:picMkLst>
        </pc:picChg>
      </pc:sldChg>
      <pc:sldChg chg="modSp mod">
        <pc:chgData name="Jessica de Wild (imec)" userId="971484b4-f2ba-4641-a59c-8da4aded5790" providerId="ADAL" clId="{EBE4D21A-8B25-4B94-9CCD-90EE91FB69A1}" dt="2023-11-06T16:17:41.303" v="1382" actId="20577"/>
        <pc:sldMkLst>
          <pc:docMk/>
          <pc:sldMk cId="1001810186" sldId="282"/>
        </pc:sldMkLst>
        <pc:spChg chg="mod">
          <ac:chgData name="Jessica de Wild (imec)" userId="971484b4-f2ba-4641-a59c-8da4aded5790" providerId="ADAL" clId="{EBE4D21A-8B25-4B94-9CCD-90EE91FB69A1}" dt="2023-11-06T16:17:41.303" v="1382" actId="20577"/>
          <ac:spMkLst>
            <pc:docMk/>
            <pc:sldMk cId="1001810186" sldId="282"/>
            <ac:spMk id="3" creationId="{33B93DAD-A7FA-4624-8053-8ECF6F79855D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001810186" sldId="282"/>
            <ac:spMk id="4" creationId="{C043EF80-86AE-4B92-B92A-3ABBBD4242B2}"/>
          </ac:spMkLst>
        </pc:spChg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1001810186" sldId="282"/>
            <ac:picMk id="2052" creationId="{EA041594-2EFE-4D02-A431-ED01F21F1B7D}"/>
          </ac:picMkLst>
        </pc:picChg>
      </pc:sldChg>
      <pc:sldChg chg="modSp">
        <pc:chgData name="Jessica de Wild (imec)" userId="971484b4-f2ba-4641-a59c-8da4aded5790" providerId="ADAL" clId="{EBE4D21A-8B25-4B94-9CCD-90EE91FB69A1}" dt="2023-11-06T09:11:45.660" v="1"/>
        <pc:sldMkLst>
          <pc:docMk/>
          <pc:sldMk cId="3093551490" sldId="283"/>
        </pc:sldMkLst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3093551490" sldId="283"/>
            <ac:picMk id="8" creationId="{9551EC99-1C56-9EC5-14EC-360C1AD2D74F}"/>
          </ac:picMkLst>
        </pc:picChg>
      </pc:sldChg>
      <pc:sldChg chg="delSp modSp del mod modNotes">
        <pc:chgData name="Jessica de Wild (imec)" userId="971484b4-f2ba-4641-a59c-8da4aded5790" providerId="ADAL" clId="{EBE4D21A-8B25-4B94-9CCD-90EE91FB69A1}" dt="2023-11-07T11:07:37.990" v="3053" actId="47"/>
        <pc:sldMkLst>
          <pc:docMk/>
          <pc:sldMk cId="2376380165" sldId="284"/>
        </pc:sldMkLst>
        <pc:spChg chg="mod">
          <ac:chgData name="Jessica de Wild (imec)" userId="971484b4-f2ba-4641-a59c-8da4aded5790" providerId="ADAL" clId="{EBE4D21A-8B25-4B94-9CCD-90EE91FB69A1}" dt="2023-11-07T11:02:23.176" v="2733" actId="20577"/>
          <ac:spMkLst>
            <pc:docMk/>
            <pc:sldMk cId="2376380165" sldId="284"/>
            <ac:spMk id="3" creationId="{33B93DAD-A7FA-4624-8053-8ECF6F79855D}"/>
          </ac:spMkLst>
        </pc:spChg>
        <pc:spChg chg="mod">
          <ac:chgData name="Jessica de Wild (imec)" userId="971484b4-f2ba-4641-a59c-8da4aded5790" providerId="ADAL" clId="{EBE4D21A-8B25-4B94-9CCD-90EE91FB69A1}" dt="2023-11-07T11:06:57.135" v="3046" actId="21"/>
          <ac:spMkLst>
            <pc:docMk/>
            <pc:sldMk cId="2376380165" sldId="284"/>
            <ac:spMk id="4" creationId="{72572B48-A98D-4141-BD2F-DB261F1BDE88}"/>
          </ac:spMkLst>
        </pc:spChg>
        <pc:spChg chg="del mod">
          <ac:chgData name="Jessica de Wild (imec)" userId="971484b4-f2ba-4641-a59c-8da4aded5790" providerId="ADAL" clId="{EBE4D21A-8B25-4B94-9CCD-90EE91FB69A1}" dt="2023-11-07T11:02:25.086" v="2734" actId="478"/>
          <ac:spMkLst>
            <pc:docMk/>
            <pc:sldMk cId="2376380165" sldId="284"/>
            <ac:spMk id="7" creationId="{A56D72C6-4849-48A3-93E1-E5753A46A9C6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376380165" sldId="284"/>
            <ac:spMk id="11" creationId="{757BBB98-4547-4183-9CAD-724602DDE63F}"/>
          </ac:spMkLst>
        </pc:spChg>
        <pc:picChg chg="mod">
          <ac:chgData name="Jessica de Wild (imec)" userId="971484b4-f2ba-4641-a59c-8da4aded5790" providerId="ADAL" clId="{EBE4D21A-8B25-4B94-9CCD-90EE91FB69A1}" dt="2023-11-07T11:02:39.336" v="2759" actId="1036"/>
          <ac:picMkLst>
            <pc:docMk/>
            <pc:sldMk cId="2376380165" sldId="284"/>
            <ac:picMk id="6" creationId="{588F3A40-4367-4E14-BF62-61AD0C95AC22}"/>
          </ac:picMkLst>
        </pc:picChg>
      </pc:sldChg>
      <pc:sldChg chg="modSp">
        <pc:chgData name="Jessica de Wild (imec)" userId="971484b4-f2ba-4641-a59c-8da4aded5790" providerId="ADAL" clId="{EBE4D21A-8B25-4B94-9CCD-90EE91FB69A1}" dt="2023-11-06T09:11:45.660" v="1"/>
        <pc:sldMkLst>
          <pc:docMk/>
          <pc:sldMk cId="2398904583" sldId="286"/>
        </pc:sldMkLst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398904583" sldId="286"/>
            <ac:spMk id="6" creationId="{1C4FAC5A-D76B-4CFD-9A9E-748BDFE3F67C}"/>
          </ac:spMkLst>
        </pc:spChg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2398904583" sldId="286"/>
            <ac:picMk id="8" creationId="{85F286DE-353A-42DF-8EDB-4F100F1DB234}"/>
          </ac:picMkLst>
        </pc:picChg>
      </pc:sldChg>
      <pc:sldChg chg="modSp mod ord">
        <pc:chgData name="Jessica de Wild (imec)" userId="971484b4-f2ba-4641-a59c-8da4aded5790" providerId="ADAL" clId="{EBE4D21A-8B25-4B94-9CCD-90EE91FB69A1}" dt="2023-11-07T11:07:29.435" v="3052" actId="166"/>
        <pc:sldMkLst>
          <pc:docMk/>
          <pc:sldMk cId="1500924169" sldId="289"/>
        </pc:sldMkLst>
        <pc:spChg chg="mod ord">
          <ac:chgData name="Jessica de Wild (imec)" userId="971484b4-f2ba-4641-a59c-8da4aded5790" providerId="ADAL" clId="{EBE4D21A-8B25-4B94-9CCD-90EE91FB69A1}" dt="2023-11-07T11:07:29.435" v="3052" actId="166"/>
          <ac:spMkLst>
            <pc:docMk/>
            <pc:sldMk cId="1500924169" sldId="289"/>
            <ac:spMk id="4" creationId="{72572B48-A98D-4141-BD2F-DB261F1BDE88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500924169" sldId="289"/>
            <ac:spMk id="7" creationId="{A56D72C6-4849-48A3-93E1-E5753A46A9C6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500924169" sldId="289"/>
            <ac:spMk id="8" creationId="{4D58FA96-0A2D-4A07-B5AE-9D34D6901383}"/>
          </ac:spMkLst>
        </pc:spChg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1500924169" sldId="289"/>
            <ac:picMk id="6" creationId="{588F3A40-4367-4E14-BF62-61AD0C95AC22}"/>
          </ac:picMkLst>
        </pc:picChg>
      </pc:sldChg>
      <pc:sldChg chg="addSp modSp mod modNotes">
        <pc:chgData name="Jessica de Wild (imec)" userId="971484b4-f2ba-4641-a59c-8da4aded5790" providerId="ADAL" clId="{EBE4D21A-8B25-4B94-9CCD-90EE91FB69A1}" dt="2023-11-07T13:13:54.557" v="3984" actId="947"/>
        <pc:sldMkLst>
          <pc:docMk/>
          <pc:sldMk cId="1229178847" sldId="291"/>
        </pc:sldMkLst>
        <pc:spChg chg="mod">
          <ac:chgData name="Jessica de Wild (imec)" userId="971484b4-f2ba-4641-a59c-8da4aded5790" providerId="ADAL" clId="{EBE4D21A-8B25-4B94-9CCD-90EE91FB69A1}" dt="2023-11-07T13:12:23.251" v="3877" actId="20577"/>
          <ac:spMkLst>
            <pc:docMk/>
            <pc:sldMk cId="1229178847" sldId="291"/>
            <ac:spMk id="3" creationId="{33B93DAD-A7FA-4624-8053-8ECF6F79855D}"/>
          </ac:spMkLst>
        </pc:spChg>
        <pc:spChg chg="mod">
          <ac:chgData name="Jessica de Wild (imec)" userId="971484b4-f2ba-4641-a59c-8da4aded5790" providerId="ADAL" clId="{EBE4D21A-8B25-4B94-9CCD-90EE91FB69A1}" dt="2023-11-07T13:12:54.177" v="3884" actId="1076"/>
          <ac:spMkLst>
            <pc:docMk/>
            <pc:sldMk cId="1229178847" sldId="291"/>
            <ac:spMk id="4" creationId="{56839CB5-864D-4274-AA50-E4DDB46E3FFE}"/>
          </ac:spMkLst>
        </pc:spChg>
        <pc:spChg chg="add mod">
          <ac:chgData name="Jessica de Wild (imec)" userId="971484b4-f2ba-4641-a59c-8da4aded5790" providerId="ADAL" clId="{EBE4D21A-8B25-4B94-9CCD-90EE91FB69A1}" dt="2023-11-07T13:13:54.557" v="3984" actId="947"/>
          <ac:spMkLst>
            <pc:docMk/>
            <pc:sldMk cId="1229178847" sldId="291"/>
            <ac:spMk id="5" creationId="{BFFE6E7F-1122-628D-34B8-8F0FCDC0F6B7}"/>
          </ac:spMkLst>
        </pc:spChg>
        <pc:spChg chg="mod">
          <ac:chgData name="Jessica de Wild (imec)" userId="971484b4-f2ba-4641-a59c-8da4aded5790" providerId="ADAL" clId="{EBE4D21A-8B25-4B94-9CCD-90EE91FB69A1}" dt="2023-11-07T13:12:57.156" v="3885" actId="1076"/>
          <ac:spMkLst>
            <pc:docMk/>
            <pc:sldMk cId="1229178847" sldId="291"/>
            <ac:spMk id="7" creationId="{1BA62398-C717-424B-8A94-329BAA803B4C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229178847" sldId="291"/>
            <ac:spMk id="11" creationId="{445712A0-1582-418E-8263-D9CCDD0F74E0}"/>
          </ac:spMkLst>
        </pc:spChg>
        <pc:picChg chg="mod">
          <ac:chgData name="Jessica de Wild (imec)" userId="971484b4-f2ba-4641-a59c-8da4aded5790" providerId="ADAL" clId="{EBE4D21A-8B25-4B94-9CCD-90EE91FB69A1}" dt="2023-11-07T13:12:50.777" v="3883" actId="1076"/>
          <ac:picMkLst>
            <pc:docMk/>
            <pc:sldMk cId="1229178847" sldId="291"/>
            <ac:picMk id="13" creationId="{388DFE90-6117-4A2C-B82C-2A12911703B9}"/>
          </ac:picMkLst>
        </pc:picChg>
      </pc:sldChg>
      <pc:sldChg chg="modSp mod modNotes">
        <pc:chgData name="Jessica de Wild (imec)" userId="971484b4-f2ba-4641-a59c-8da4aded5790" providerId="ADAL" clId="{EBE4D21A-8B25-4B94-9CCD-90EE91FB69A1}" dt="2023-11-07T12:37:32.406" v="3774" actId="20577"/>
        <pc:sldMkLst>
          <pc:docMk/>
          <pc:sldMk cId="840960163" sldId="294"/>
        </pc:sldMkLst>
        <pc:spChg chg="mod">
          <ac:chgData name="Jessica de Wild (imec)" userId="971484b4-f2ba-4641-a59c-8da4aded5790" providerId="ADAL" clId="{EBE4D21A-8B25-4B94-9CCD-90EE91FB69A1}" dt="2023-11-07T12:37:32.406" v="3774" actId="20577"/>
          <ac:spMkLst>
            <pc:docMk/>
            <pc:sldMk cId="840960163" sldId="294"/>
            <ac:spMk id="3" creationId="{33B93DAD-A7FA-4624-8053-8ECF6F79855D}"/>
          </ac:spMkLst>
        </pc:spChg>
        <pc:spChg chg="mod">
          <ac:chgData name="Jessica de Wild (imec)" userId="971484b4-f2ba-4641-a59c-8da4aded5790" providerId="ADAL" clId="{EBE4D21A-8B25-4B94-9CCD-90EE91FB69A1}" dt="2023-11-07T12:30:27.814" v="3547" actId="1076"/>
          <ac:spMkLst>
            <pc:docMk/>
            <pc:sldMk cId="840960163" sldId="294"/>
            <ac:spMk id="4" creationId="{39E74951-EA73-4C73-BF3B-BC2A98FE52AA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840960163" sldId="294"/>
            <ac:spMk id="5" creationId="{6347F0A6-7298-4259-A35E-C5BDCF7BBB6A}"/>
          </ac:spMkLst>
        </pc:spChg>
        <pc:spChg chg="mod">
          <ac:chgData name="Jessica de Wild (imec)" userId="971484b4-f2ba-4641-a59c-8da4aded5790" providerId="ADAL" clId="{EBE4D21A-8B25-4B94-9CCD-90EE91FB69A1}" dt="2023-11-07T12:36:34.131" v="3552" actId="1076"/>
          <ac:spMkLst>
            <pc:docMk/>
            <pc:sldMk cId="840960163" sldId="294"/>
            <ac:spMk id="8" creationId="{C84BD702-F6E4-443A-8B78-617515077EB2}"/>
          </ac:spMkLst>
        </pc:spChg>
        <pc:picChg chg="mod">
          <ac:chgData name="Jessica de Wild (imec)" userId="971484b4-f2ba-4641-a59c-8da4aded5790" providerId="ADAL" clId="{EBE4D21A-8B25-4B94-9CCD-90EE91FB69A1}" dt="2023-11-07T12:30:35.746" v="3550" actId="1076"/>
          <ac:picMkLst>
            <pc:docMk/>
            <pc:sldMk cId="840960163" sldId="294"/>
            <ac:picMk id="5122" creationId="{87360753-B4B6-45A9-86EF-85DAE1B25494}"/>
          </ac:picMkLst>
        </pc:picChg>
        <pc:picChg chg="mod">
          <ac:chgData name="Jessica de Wild (imec)" userId="971484b4-f2ba-4641-a59c-8da4aded5790" providerId="ADAL" clId="{EBE4D21A-8B25-4B94-9CCD-90EE91FB69A1}" dt="2023-11-07T12:36:36.090" v="3553" actId="1076"/>
          <ac:picMkLst>
            <pc:docMk/>
            <pc:sldMk cId="840960163" sldId="294"/>
            <ac:picMk id="5124" creationId="{13EACA8F-C17A-43BE-8BDA-0551CA026012}"/>
          </ac:picMkLst>
        </pc:picChg>
      </pc:sldChg>
      <pc:sldChg chg="modSp modNotes">
        <pc:chgData name="Jessica de Wild (imec)" userId="971484b4-f2ba-4641-a59c-8da4aded5790" providerId="ADAL" clId="{EBE4D21A-8B25-4B94-9CCD-90EE91FB69A1}" dt="2023-11-06T09:11:45.660" v="1"/>
        <pc:sldMkLst>
          <pc:docMk/>
          <pc:sldMk cId="2187412387" sldId="298"/>
        </pc:sldMkLst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187412387" sldId="298"/>
            <ac:spMk id="4" creationId="{8D7EFEE3-9900-409F-AEB4-0E03E9DB7F4B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187412387" sldId="298"/>
            <ac:spMk id="8" creationId="{8089CCC6-CFD5-48B7-B60F-6DBC28F5702E}"/>
          </ac:spMkLst>
        </pc:spChg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2187412387" sldId="298"/>
            <ac:picMk id="9" creationId="{3BE75C3F-6ADC-4827-B399-E19840558883}"/>
          </ac:picMkLst>
        </pc:picChg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2187412387" sldId="298"/>
            <ac:picMk id="11" creationId="{E201431D-E3DB-4168-9D48-6BA8DB6FE790}"/>
          </ac:picMkLst>
        </pc:picChg>
      </pc:sldChg>
      <pc:sldChg chg="addSp delSp modSp mod modNotes">
        <pc:chgData name="Jessica de Wild (imec)" userId="971484b4-f2ba-4641-a59c-8da4aded5790" providerId="ADAL" clId="{EBE4D21A-8B25-4B94-9CCD-90EE91FB69A1}" dt="2023-11-07T13:15:47.507" v="4173" actId="947"/>
        <pc:sldMkLst>
          <pc:docMk/>
          <pc:sldMk cId="1752962944" sldId="300"/>
        </pc:sldMkLst>
        <pc:spChg chg="del mod">
          <ac:chgData name="Jessica de Wild (imec)" userId="971484b4-f2ba-4641-a59c-8da4aded5790" providerId="ADAL" clId="{EBE4D21A-8B25-4B94-9CCD-90EE91FB69A1}" dt="2023-11-07T13:14:18.923" v="3985" actId="478"/>
          <ac:spMkLst>
            <pc:docMk/>
            <pc:sldMk cId="1752962944" sldId="300"/>
            <ac:spMk id="3" creationId="{33B93DAD-A7FA-4624-8053-8ECF6F79855D}"/>
          </ac:spMkLst>
        </pc:spChg>
        <pc:spChg chg="add del mod">
          <ac:chgData name="Jessica de Wild (imec)" userId="971484b4-f2ba-4641-a59c-8da4aded5790" providerId="ADAL" clId="{EBE4D21A-8B25-4B94-9CCD-90EE91FB69A1}" dt="2023-11-07T13:14:22.804" v="3987" actId="478"/>
          <ac:spMkLst>
            <pc:docMk/>
            <pc:sldMk cId="1752962944" sldId="300"/>
            <ac:spMk id="6" creationId="{22EDBE9A-DADD-C4CF-A7A5-12DA5AD2D601}"/>
          </ac:spMkLst>
        </pc:spChg>
        <pc:spChg chg="add mod">
          <ac:chgData name="Jessica de Wild (imec)" userId="971484b4-f2ba-4641-a59c-8da4aded5790" providerId="ADAL" clId="{EBE4D21A-8B25-4B94-9CCD-90EE91FB69A1}" dt="2023-11-07T13:15:47.507" v="4173" actId="947"/>
          <ac:spMkLst>
            <pc:docMk/>
            <pc:sldMk cId="1752962944" sldId="300"/>
            <ac:spMk id="7" creationId="{755A1853-ED75-6780-FA59-E9FB3F501B68}"/>
          </ac:spMkLst>
        </pc:spChg>
        <pc:spChg chg="mod">
          <ac:chgData name="Jessica de Wild (imec)" userId="971484b4-f2ba-4641-a59c-8da4aded5790" providerId="ADAL" clId="{EBE4D21A-8B25-4B94-9CCD-90EE91FB69A1}" dt="2023-11-07T13:15:40.471" v="4172" actId="1036"/>
          <ac:spMkLst>
            <pc:docMk/>
            <pc:sldMk cId="1752962944" sldId="300"/>
            <ac:spMk id="8" creationId="{748E1BBF-0AC4-45B6-98FD-47D06EE86740}"/>
          </ac:spMkLst>
        </pc:spChg>
        <pc:spChg chg="mod">
          <ac:chgData name="Jessica de Wild (imec)" userId="971484b4-f2ba-4641-a59c-8da4aded5790" providerId="ADAL" clId="{EBE4D21A-8B25-4B94-9CCD-90EE91FB69A1}" dt="2023-11-07T13:15:40.471" v="4172" actId="1036"/>
          <ac:spMkLst>
            <pc:docMk/>
            <pc:sldMk cId="1752962944" sldId="300"/>
            <ac:spMk id="9" creationId="{ACD140D0-8A59-4C29-A15C-3754BF31646B}"/>
          </ac:spMkLst>
        </pc:spChg>
        <pc:spChg chg="mod">
          <ac:chgData name="Jessica de Wild (imec)" userId="971484b4-f2ba-4641-a59c-8da4aded5790" providerId="ADAL" clId="{EBE4D21A-8B25-4B94-9CCD-90EE91FB69A1}" dt="2023-11-07T13:15:40.471" v="4172" actId="1036"/>
          <ac:spMkLst>
            <pc:docMk/>
            <pc:sldMk cId="1752962944" sldId="300"/>
            <ac:spMk id="10" creationId="{EBE5C615-12C3-4287-B328-B24FC1F052F9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752962944" sldId="300"/>
            <ac:spMk id="11" creationId="{445712A0-1582-418E-8263-D9CCDD0F74E0}"/>
          </ac:spMkLst>
        </pc:spChg>
        <pc:spChg chg="mod">
          <ac:chgData name="Jessica de Wild (imec)" userId="971484b4-f2ba-4641-a59c-8da4aded5790" providerId="ADAL" clId="{EBE4D21A-8B25-4B94-9CCD-90EE91FB69A1}" dt="2023-11-07T13:15:40.471" v="4172" actId="1036"/>
          <ac:spMkLst>
            <pc:docMk/>
            <pc:sldMk cId="1752962944" sldId="300"/>
            <ac:spMk id="12" creationId="{4AD03353-0A10-46B4-9A78-C1E75F149EC5}"/>
          </ac:spMkLst>
        </pc:spChg>
        <pc:spChg chg="mod">
          <ac:chgData name="Jessica de Wild (imec)" userId="971484b4-f2ba-4641-a59c-8da4aded5790" providerId="ADAL" clId="{EBE4D21A-8B25-4B94-9CCD-90EE91FB69A1}" dt="2023-11-07T13:15:40.471" v="4172" actId="1036"/>
          <ac:spMkLst>
            <pc:docMk/>
            <pc:sldMk cId="1752962944" sldId="300"/>
            <ac:spMk id="13" creationId="{11C65911-8091-445D-8525-E2B9356C2C8D}"/>
          </ac:spMkLst>
        </pc:spChg>
        <pc:spChg chg="mod">
          <ac:chgData name="Jessica de Wild (imec)" userId="971484b4-f2ba-4641-a59c-8da4aded5790" providerId="ADAL" clId="{EBE4D21A-8B25-4B94-9CCD-90EE91FB69A1}" dt="2023-11-07T13:15:40.471" v="4172" actId="1036"/>
          <ac:spMkLst>
            <pc:docMk/>
            <pc:sldMk cId="1752962944" sldId="300"/>
            <ac:spMk id="14" creationId="{AAEEAE62-F09C-426E-91FA-91B6D018BE62}"/>
          </ac:spMkLst>
        </pc:spChg>
        <pc:picChg chg="mod">
          <ac:chgData name="Jessica de Wild (imec)" userId="971484b4-f2ba-4641-a59c-8da4aded5790" providerId="ADAL" clId="{EBE4D21A-8B25-4B94-9CCD-90EE91FB69A1}" dt="2023-11-07T13:15:40.471" v="4172" actId="1036"/>
          <ac:picMkLst>
            <pc:docMk/>
            <pc:sldMk cId="1752962944" sldId="300"/>
            <ac:picMk id="5" creationId="{328E3718-4062-48C0-A768-86C9C6C71E62}"/>
          </ac:picMkLst>
        </pc:picChg>
      </pc:sldChg>
      <pc:sldChg chg="addSp delSp modSp mod modNotes">
        <pc:chgData name="Jessica de Wild (imec)" userId="971484b4-f2ba-4641-a59c-8da4aded5790" providerId="ADAL" clId="{EBE4D21A-8B25-4B94-9CCD-90EE91FB69A1}" dt="2023-11-07T13:20:48.436" v="4364" actId="6549"/>
        <pc:sldMkLst>
          <pc:docMk/>
          <pc:sldMk cId="2484588681" sldId="301"/>
        </pc:sldMkLst>
        <pc:spChg chg="del mod">
          <ac:chgData name="Jessica de Wild (imec)" userId="971484b4-f2ba-4641-a59c-8da4aded5790" providerId="ADAL" clId="{EBE4D21A-8B25-4B94-9CCD-90EE91FB69A1}" dt="2023-11-07T13:16:39.820" v="4174" actId="478"/>
          <ac:spMkLst>
            <pc:docMk/>
            <pc:sldMk cId="2484588681" sldId="301"/>
            <ac:spMk id="3" creationId="{33B93DAD-A7FA-4624-8053-8ECF6F79855D}"/>
          </ac:spMkLst>
        </pc:spChg>
        <pc:spChg chg="mod">
          <ac:chgData name="Jessica de Wild (imec)" userId="971484b4-f2ba-4641-a59c-8da4aded5790" providerId="ADAL" clId="{EBE4D21A-8B25-4B94-9CCD-90EE91FB69A1}" dt="2023-11-07T13:17:00.249" v="4181" actId="1036"/>
          <ac:spMkLst>
            <pc:docMk/>
            <pc:sldMk cId="2484588681" sldId="301"/>
            <ac:spMk id="4" creationId="{E72BAB82-1329-4AD3-A2D1-00DE5665D0C1}"/>
          </ac:spMkLst>
        </pc:spChg>
        <pc:spChg chg="mod">
          <ac:chgData name="Jessica de Wild (imec)" userId="971484b4-f2ba-4641-a59c-8da4aded5790" providerId="ADAL" clId="{EBE4D21A-8B25-4B94-9CCD-90EE91FB69A1}" dt="2023-11-07T13:17:00.249" v="4181" actId="1036"/>
          <ac:spMkLst>
            <pc:docMk/>
            <pc:sldMk cId="2484588681" sldId="301"/>
            <ac:spMk id="5" creationId="{961C4EC8-5CA1-3A17-6C44-AF0334D49B6D}"/>
          </ac:spMkLst>
        </pc:spChg>
        <pc:spChg chg="mod">
          <ac:chgData name="Jessica de Wild (imec)" userId="971484b4-f2ba-4641-a59c-8da4aded5790" providerId="ADAL" clId="{EBE4D21A-8B25-4B94-9CCD-90EE91FB69A1}" dt="2023-11-07T13:17:00.249" v="4181" actId="1036"/>
          <ac:spMkLst>
            <pc:docMk/>
            <pc:sldMk cId="2484588681" sldId="301"/>
            <ac:spMk id="6" creationId="{190CF2EE-0102-43CE-923F-F83E27919DE4}"/>
          </ac:spMkLst>
        </pc:spChg>
        <pc:spChg chg="mod">
          <ac:chgData name="Jessica de Wild (imec)" userId="971484b4-f2ba-4641-a59c-8da4aded5790" providerId="ADAL" clId="{EBE4D21A-8B25-4B94-9CCD-90EE91FB69A1}" dt="2023-11-07T13:17:00.249" v="4181" actId="1036"/>
          <ac:spMkLst>
            <pc:docMk/>
            <pc:sldMk cId="2484588681" sldId="301"/>
            <ac:spMk id="9" creationId="{F536372D-983D-465B-88F3-071588D50807}"/>
          </ac:spMkLst>
        </pc:spChg>
        <pc:spChg chg="mod">
          <ac:chgData name="Jessica de Wild (imec)" userId="971484b4-f2ba-4641-a59c-8da4aded5790" providerId="ADAL" clId="{EBE4D21A-8B25-4B94-9CCD-90EE91FB69A1}" dt="2023-11-07T13:16:55.968" v="4177" actId="1076"/>
          <ac:spMkLst>
            <pc:docMk/>
            <pc:sldMk cId="2484588681" sldId="301"/>
            <ac:spMk id="10" creationId="{167D6B84-26A2-429B-8437-CD2EB1B4A353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484588681" sldId="301"/>
            <ac:spMk id="11" creationId="{445712A0-1582-418E-8263-D9CCDD0F74E0}"/>
          </ac:spMkLst>
        </pc:spChg>
        <pc:spChg chg="mod">
          <ac:chgData name="Jessica de Wild (imec)" userId="971484b4-f2ba-4641-a59c-8da4aded5790" providerId="ADAL" clId="{EBE4D21A-8B25-4B94-9CCD-90EE91FB69A1}" dt="2023-11-07T13:17:00.249" v="4181" actId="1036"/>
          <ac:spMkLst>
            <pc:docMk/>
            <pc:sldMk cId="2484588681" sldId="301"/>
            <ac:spMk id="12" creationId="{EDC4164B-FECD-4A79-818E-37AA5D2BD06C}"/>
          </ac:spMkLst>
        </pc:spChg>
        <pc:spChg chg="add del mod">
          <ac:chgData name="Jessica de Wild (imec)" userId="971484b4-f2ba-4641-a59c-8da4aded5790" providerId="ADAL" clId="{EBE4D21A-8B25-4B94-9CCD-90EE91FB69A1}" dt="2023-11-07T13:16:50.683" v="4175" actId="478"/>
          <ac:spMkLst>
            <pc:docMk/>
            <pc:sldMk cId="2484588681" sldId="301"/>
            <ac:spMk id="13" creationId="{11E3BFC7-A91C-DCF7-D494-46A5080E2977}"/>
          </ac:spMkLst>
        </pc:spChg>
        <pc:spChg chg="add mod">
          <ac:chgData name="Jessica de Wild (imec)" userId="971484b4-f2ba-4641-a59c-8da4aded5790" providerId="ADAL" clId="{EBE4D21A-8B25-4B94-9CCD-90EE91FB69A1}" dt="2023-11-07T13:20:48.436" v="4364" actId="6549"/>
          <ac:spMkLst>
            <pc:docMk/>
            <pc:sldMk cId="2484588681" sldId="301"/>
            <ac:spMk id="14" creationId="{8441310F-BE7E-A37D-2F90-E49B66C65547}"/>
          </ac:spMkLst>
        </pc:spChg>
        <pc:picChg chg="mod">
          <ac:chgData name="Jessica de Wild (imec)" userId="971484b4-f2ba-4641-a59c-8da4aded5790" providerId="ADAL" clId="{EBE4D21A-8B25-4B94-9CCD-90EE91FB69A1}" dt="2023-11-07T13:17:00.249" v="4181" actId="1036"/>
          <ac:picMkLst>
            <pc:docMk/>
            <pc:sldMk cId="2484588681" sldId="301"/>
            <ac:picMk id="7" creationId="{FFDC8C09-1847-44B6-9438-FF778BE66EC4}"/>
          </ac:picMkLst>
        </pc:picChg>
      </pc:sldChg>
      <pc:sldChg chg="modSp mod modNotes">
        <pc:chgData name="Jessica de Wild (imec)" userId="971484b4-f2ba-4641-a59c-8da4aded5790" providerId="ADAL" clId="{EBE4D21A-8B25-4B94-9CCD-90EE91FB69A1}" dt="2023-11-07T13:11:29.045" v="3795" actId="1037"/>
        <pc:sldMkLst>
          <pc:docMk/>
          <pc:sldMk cId="3501279471" sldId="303"/>
        </pc:sldMkLst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3501279471" sldId="303"/>
            <ac:spMk id="3" creationId="{33B93DAD-A7FA-4624-8053-8ECF6F79855D}"/>
          </ac:spMkLst>
        </pc:spChg>
        <pc:spChg chg="mod">
          <ac:chgData name="Jessica de Wild (imec)" userId="971484b4-f2ba-4641-a59c-8da4aded5790" providerId="ADAL" clId="{EBE4D21A-8B25-4B94-9CCD-90EE91FB69A1}" dt="2023-11-07T13:11:01.405" v="3789" actId="1036"/>
          <ac:spMkLst>
            <pc:docMk/>
            <pc:sldMk cId="3501279471" sldId="303"/>
            <ac:spMk id="10" creationId="{165E0219-B0EE-4A35-9DEE-B7DBCAF006CB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3501279471" sldId="303"/>
            <ac:spMk id="11" creationId="{5722FB09-8BE0-4F68-B531-A145E7E12074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3501279471" sldId="303"/>
            <ac:spMk id="15" creationId="{CF8C4282-D204-4ADA-84BC-A8406339E173}"/>
          </ac:spMkLst>
        </pc:spChg>
        <pc:spChg chg="mod">
          <ac:chgData name="Jessica de Wild (imec)" userId="971484b4-f2ba-4641-a59c-8da4aded5790" providerId="ADAL" clId="{EBE4D21A-8B25-4B94-9CCD-90EE91FB69A1}" dt="2023-11-07T13:11:29.045" v="3795" actId="1037"/>
          <ac:spMkLst>
            <pc:docMk/>
            <pc:sldMk cId="3501279471" sldId="303"/>
            <ac:spMk id="16" creationId="{31E974C6-0D9F-4BA7-BB01-0AD3BA48C29F}"/>
          </ac:spMkLst>
        </pc:spChg>
        <pc:grpChg chg="mod">
          <ac:chgData name="Jessica de Wild (imec)" userId="971484b4-f2ba-4641-a59c-8da4aded5790" providerId="ADAL" clId="{EBE4D21A-8B25-4B94-9CCD-90EE91FB69A1}" dt="2023-11-06T09:11:45.660" v="1"/>
          <ac:grpSpMkLst>
            <pc:docMk/>
            <pc:sldMk cId="3501279471" sldId="303"/>
            <ac:grpSpMk id="4" creationId="{9CD28125-383F-46A0-89E1-B877FB16EDB4}"/>
          </ac:grpSpMkLst>
        </pc:grpChg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3501279471" sldId="303"/>
            <ac:picMk id="6" creationId="{1526BF08-257A-411E-9645-CAEFED2F36EC}"/>
          </ac:picMkLst>
        </pc:picChg>
        <pc:cxnChg chg="mod">
          <ac:chgData name="Jessica de Wild (imec)" userId="971484b4-f2ba-4641-a59c-8da4aded5790" providerId="ADAL" clId="{EBE4D21A-8B25-4B94-9CCD-90EE91FB69A1}" dt="2023-11-06T09:11:45.660" v="1"/>
          <ac:cxnSpMkLst>
            <pc:docMk/>
            <pc:sldMk cId="3501279471" sldId="303"/>
            <ac:cxnSpMk id="14" creationId="{66C75F19-6309-4622-82AC-D7D7F1164EAB}"/>
          </ac:cxnSpMkLst>
        </pc:cxnChg>
      </pc:sldChg>
      <pc:sldChg chg="modSp ord modNotes">
        <pc:chgData name="Jessica de Wild (imec)" userId="971484b4-f2ba-4641-a59c-8da4aded5790" providerId="ADAL" clId="{EBE4D21A-8B25-4B94-9CCD-90EE91FB69A1}" dt="2023-11-07T11:08:09.755" v="3060"/>
        <pc:sldMkLst>
          <pc:docMk/>
          <pc:sldMk cId="1294688919" sldId="339"/>
        </pc:sldMkLst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294688919" sldId="339"/>
            <ac:spMk id="3" creationId="{33B93DAD-A7FA-4624-8053-8ECF6F79855D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294688919" sldId="339"/>
            <ac:spMk id="11" creationId="{BDB84DD1-88BE-4C98-8616-E31E8AD02C02}"/>
          </ac:spMkLst>
        </pc:spChg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1294688919" sldId="339"/>
            <ac:picMk id="6" creationId="{083DC889-7F8B-4AB3-9EDE-51AC7F0208E4}"/>
          </ac:picMkLst>
        </pc:picChg>
      </pc:sldChg>
      <pc:sldChg chg="addSp delSp modSp mod modNotes">
        <pc:chgData name="Jessica de Wild (imec)" userId="971484b4-f2ba-4641-a59c-8da4aded5790" providerId="ADAL" clId="{EBE4D21A-8B25-4B94-9CCD-90EE91FB69A1}" dt="2023-11-07T11:02:36.036" v="2757" actId="478"/>
        <pc:sldMkLst>
          <pc:docMk/>
          <pc:sldMk cId="1846936499" sldId="342"/>
        </pc:sldMkLst>
        <pc:spChg chg="mod">
          <ac:chgData name="Jessica de Wild (imec)" userId="971484b4-f2ba-4641-a59c-8da4aded5790" providerId="ADAL" clId="{EBE4D21A-8B25-4B94-9CCD-90EE91FB69A1}" dt="2023-11-07T11:02:35.626" v="2756" actId="20577"/>
          <ac:spMkLst>
            <pc:docMk/>
            <pc:sldMk cId="1846936499" sldId="342"/>
            <ac:spMk id="3" creationId="{33B93DAD-A7FA-4624-8053-8ECF6F79855D}"/>
          </ac:spMkLst>
        </pc:spChg>
        <pc:spChg chg="mod">
          <ac:chgData name="Jessica de Wild (imec)" userId="971484b4-f2ba-4641-a59c-8da4aded5790" providerId="ADAL" clId="{EBE4D21A-8B25-4B94-9CCD-90EE91FB69A1}" dt="2023-11-07T11:01:16.916" v="2717" actId="15"/>
          <ac:spMkLst>
            <pc:docMk/>
            <pc:sldMk cId="1846936499" sldId="342"/>
            <ac:spMk id="4" creationId="{72572B48-A98D-4141-BD2F-DB261F1BDE88}"/>
          </ac:spMkLst>
        </pc:spChg>
        <pc:spChg chg="add del mod">
          <ac:chgData name="Jessica de Wild (imec)" userId="971484b4-f2ba-4641-a59c-8da4aded5790" providerId="ADAL" clId="{EBE4D21A-8B25-4B94-9CCD-90EE91FB69A1}" dt="2023-11-07T11:02:36.036" v="2757" actId="478"/>
          <ac:spMkLst>
            <pc:docMk/>
            <pc:sldMk cId="1846936499" sldId="342"/>
            <ac:spMk id="7" creationId="{A56D72C6-4849-48A3-93E1-E5753A46A9C6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846936499" sldId="342"/>
            <ac:spMk id="11" creationId="{757BBB98-4547-4183-9CAD-724602DDE63F}"/>
          </ac:spMkLst>
        </pc:spChg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1846936499" sldId="342"/>
            <ac:picMk id="6" creationId="{588F3A40-4367-4E14-BF62-61AD0C95AC22}"/>
          </ac:picMkLst>
        </pc:picChg>
      </pc:sldChg>
      <pc:sldChg chg="modSp">
        <pc:chgData name="Jessica de Wild (imec)" userId="971484b4-f2ba-4641-a59c-8da4aded5790" providerId="ADAL" clId="{EBE4D21A-8B25-4B94-9CCD-90EE91FB69A1}" dt="2023-11-06T09:11:45.660" v="1"/>
        <pc:sldMkLst>
          <pc:docMk/>
          <pc:sldMk cId="509507314" sldId="345"/>
        </pc:sldMkLst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509507314" sldId="345"/>
            <ac:picMk id="4" creationId="{EBE0A93A-5CA6-9C1B-9A54-6E0F53553D11}"/>
          </ac:picMkLst>
        </pc:picChg>
      </pc:sldChg>
      <pc:sldChg chg="addSp delSp modSp mod">
        <pc:chgData name="Jessica de Wild (imec)" userId="971484b4-f2ba-4641-a59c-8da4aded5790" providerId="ADAL" clId="{EBE4D21A-8B25-4B94-9CCD-90EE91FB69A1}" dt="2023-11-06T16:17:48.358" v="1388" actId="20577"/>
        <pc:sldMkLst>
          <pc:docMk/>
          <pc:sldMk cId="554764591" sldId="347"/>
        </pc:sldMkLst>
        <pc:spChg chg="mod">
          <ac:chgData name="Jessica de Wild (imec)" userId="971484b4-f2ba-4641-a59c-8da4aded5790" providerId="ADAL" clId="{EBE4D21A-8B25-4B94-9CCD-90EE91FB69A1}" dt="2023-11-06T16:17:48.358" v="1388" actId="20577"/>
          <ac:spMkLst>
            <pc:docMk/>
            <pc:sldMk cId="554764591" sldId="347"/>
            <ac:spMk id="3" creationId="{33B93DAD-A7FA-4624-8053-8ECF6F79855D}"/>
          </ac:spMkLst>
        </pc:spChg>
        <pc:spChg chg="mod">
          <ac:chgData name="Jessica de Wild (imec)" userId="971484b4-f2ba-4641-a59c-8da4aded5790" providerId="ADAL" clId="{EBE4D21A-8B25-4B94-9CCD-90EE91FB69A1}" dt="2023-11-06T16:10:57.490" v="1073" actId="1035"/>
          <ac:spMkLst>
            <pc:docMk/>
            <pc:sldMk cId="554764591" sldId="347"/>
            <ac:spMk id="4" creationId="{11002154-74E3-998F-4E1E-CE76108D23F6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554764591" sldId="347"/>
            <ac:spMk id="5" creationId="{2864B326-F8F6-0DDB-FFEB-F3026CCB49B8}"/>
          </ac:spMkLst>
        </pc:spChg>
        <pc:spChg chg="mod">
          <ac:chgData name="Jessica de Wild (imec)" userId="971484b4-f2ba-4641-a59c-8da4aded5790" providerId="ADAL" clId="{EBE4D21A-8B25-4B94-9CCD-90EE91FB69A1}" dt="2023-11-06T16:10:57.490" v="1073" actId="1035"/>
          <ac:spMkLst>
            <pc:docMk/>
            <pc:sldMk cId="554764591" sldId="347"/>
            <ac:spMk id="6" creationId="{891E4E15-D8F0-DF03-D076-5DC43D7E4B51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554764591" sldId="347"/>
            <ac:spMk id="9" creationId="{584F2380-ED50-6CA3-FFC3-A3CA2B10B76A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554764591" sldId="347"/>
            <ac:spMk id="10" creationId="{C449ABCF-EBD4-35C1-5243-6A6FAAFC2167}"/>
          </ac:spMkLst>
        </pc:spChg>
        <pc:spChg chg="mod">
          <ac:chgData name="Jessica de Wild (imec)" userId="971484b4-f2ba-4641-a59c-8da4aded5790" providerId="ADAL" clId="{EBE4D21A-8B25-4B94-9CCD-90EE91FB69A1}" dt="2023-11-06T16:10:57.490" v="1073" actId="1035"/>
          <ac:spMkLst>
            <pc:docMk/>
            <pc:sldMk cId="554764591" sldId="347"/>
            <ac:spMk id="11" creationId="{3F1B6429-72FC-935A-90E7-5664E4EAAD51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554764591" sldId="347"/>
            <ac:spMk id="13" creationId="{91FF056C-34CA-AE0A-258D-06B0351AAB3C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554764591" sldId="347"/>
            <ac:spMk id="14" creationId="{43824556-96E2-DFD0-B785-05D26FBE2EBF}"/>
          </ac:spMkLst>
        </pc:spChg>
        <pc:spChg chg="mod">
          <ac:chgData name="Jessica de Wild (imec)" userId="971484b4-f2ba-4641-a59c-8da4aded5790" providerId="ADAL" clId="{EBE4D21A-8B25-4B94-9CCD-90EE91FB69A1}" dt="2023-11-06T16:10:57.490" v="1073" actId="1035"/>
          <ac:spMkLst>
            <pc:docMk/>
            <pc:sldMk cId="554764591" sldId="347"/>
            <ac:spMk id="15" creationId="{D467E43A-A6A5-56CA-E358-413D79AA8466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554764591" sldId="347"/>
            <ac:spMk id="17" creationId="{2AA17540-3DA5-31F5-3172-00D80ADC1C6C}"/>
          </ac:spMkLst>
        </pc:spChg>
        <pc:spChg chg="mod">
          <ac:chgData name="Jessica de Wild (imec)" userId="971484b4-f2ba-4641-a59c-8da4aded5790" providerId="ADAL" clId="{EBE4D21A-8B25-4B94-9CCD-90EE91FB69A1}" dt="2023-11-06T16:10:57.490" v="1073" actId="1035"/>
          <ac:spMkLst>
            <pc:docMk/>
            <pc:sldMk cId="554764591" sldId="347"/>
            <ac:spMk id="18" creationId="{AEAA45DD-5E34-0C2A-78B3-D37672D2AB34}"/>
          </ac:spMkLst>
        </pc:spChg>
        <pc:spChg chg="mod">
          <ac:chgData name="Jessica de Wild (imec)" userId="971484b4-f2ba-4641-a59c-8da4aded5790" providerId="ADAL" clId="{EBE4D21A-8B25-4B94-9CCD-90EE91FB69A1}" dt="2023-11-06T16:10:57.490" v="1073" actId="1035"/>
          <ac:spMkLst>
            <pc:docMk/>
            <pc:sldMk cId="554764591" sldId="347"/>
            <ac:spMk id="20" creationId="{112AF73D-D497-F5B0-BD56-D7D9CB6B6101}"/>
          </ac:spMkLst>
        </pc:spChg>
        <pc:spChg chg="mod">
          <ac:chgData name="Jessica de Wild (imec)" userId="971484b4-f2ba-4641-a59c-8da4aded5790" providerId="ADAL" clId="{EBE4D21A-8B25-4B94-9CCD-90EE91FB69A1}" dt="2023-11-06T16:10:57.490" v="1073" actId="1035"/>
          <ac:spMkLst>
            <pc:docMk/>
            <pc:sldMk cId="554764591" sldId="347"/>
            <ac:spMk id="21" creationId="{2CE473FB-E9C4-FB7E-692D-DD9C94B88142}"/>
          </ac:spMkLst>
        </pc:spChg>
        <pc:spChg chg="del mod">
          <ac:chgData name="Jessica de Wild (imec)" userId="971484b4-f2ba-4641-a59c-8da4aded5790" providerId="ADAL" clId="{EBE4D21A-8B25-4B94-9CCD-90EE91FB69A1}" dt="2023-11-06T16:11:08.722" v="1074" actId="478"/>
          <ac:spMkLst>
            <pc:docMk/>
            <pc:sldMk cId="554764591" sldId="347"/>
            <ac:spMk id="22" creationId="{59112390-7DF0-C42D-F979-908F8C685BFD}"/>
          </ac:spMkLst>
        </pc:spChg>
        <pc:spChg chg="mod">
          <ac:chgData name="Jessica de Wild (imec)" userId="971484b4-f2ba-4641-a59c-8da4aded5790" providerId="ADAL" clId="{EBE4D21A-8B25-4B94-9CCD-90EE91FB69A1}" dt="2023-11-06T16:10:57.490" v="1073" actId="1035"/>
          <ac:spMkLst>
            <pc:docMk/>
            <pc:sldMk cId="554764591" sldId="347"/>
            <ac:spMk id="23" creationId="{1128F82E-5EC8-9457-10B9-883ABB8800F6}"/>
          </ac:spMkLst>
        </pc:spChg>
        <pc:spChg chg="mod">
          <ac:chgData name="Jessica de Wild (imec)" userId="971484b4-f2ba-4641-a59c-8da4aded5790" providerId="ADAL" clId="{EBE4D21A-8B25-4B94-9CCD-90EE91FB69A1}" dt="2023-11-06T16:10:57.490" v="1073" actId="1035"/>
          <ac:spMkLst>
            <pc:docMk/>
            <pc:sldMk cId="554764591" sldId="347"/>
            <ac:spMk id="24" creationId="{CC7010F0-F087-6E6C-54F3-D56C701E3C16}"/>
          </ac:spMkLst>
        </pc:spChg>
        <pc:spChg chg="add mod">
          <ac:chgData name="Jessica de Wild (imec)" userId="971484b4-f2ba-4641-a59c-8da4aded5790" providerId="ADAL" clId="{EBE4D21A-8B25-4B94-9CCD-90EE91FB69A1}" dt="2023-11-06T16:11:50.191" v="1177" actId="1076"/>
          <ac:spMkLst>
            <pc:docMk/>
            <pc:sldMk cId="554764591" sldId="347"/>
            <ac:spMk id="25" creationId="{16FAF37D-814B-E0C9-1E82-346B485C56C9}"/>
          </ac:spMkLst>
        </pc:spChg>
        <pc:cxnChg chg="mod">
          <ac:chgData name="Jessica de Wild (imec)" userId="971484b4-f2ba-4641-a59c-8da4aded5790" providerId="ADAL" clId="{EBE4D21A-8B25-4B94-9CCD-90EE91FB69A1}" dt="2023-11-06T09:11:45.660" v="1"/>
          <ac:cxnSpMkLst>
            <pc:docMk/>
            <pc:sldMk cId="554764591" sldId="347"/>
            <ac:cxnSpMk id="7" creationId="{242AF658-77DF-DCB3-EE11-2C25F3D069AD}"/>
          </ac:cxnSpMkLst>
        </pc:cxnChg>
        <pc:cxnChg chg="mod">
          <ac:chgData name="Jessica de Wild (imec)" userId="971484b4-f2ba-4641-a59c-8da4aded5790" providerId="ADAL" clId="{EBE4D21A-8B25-4B94-9CCD-90EE91FB69A1}" dt="2023-11-06T09:11:45.660" v="1"/>
          <ac:cxnSpMkLst>
            <pc:docMk/>
            <pc:sldMk cId="554764591" sldId="347"/>
            <ac:cxnSpMk id="8" creationId="{4BF6C558-2E70-C619-79CB-49CAA63C113F}"/>
          </ac:cxnSpMkLst>
        </pc:cxnChg>
        <pc:cxnChg chg="mod">
          <ac:chgData name="Jessica de Wild (imec)" userId="971484b4-f2ba-4641-a59c-8da4aded5790" providerId="ADAL" clId="{EBE4D21A-8B25-4B94-9CCD-90EE91FB69A1}" dt="2023-11-06T09:11:45.660" v="1"/>
          <ac:cxnSpMkLst>
            <pc:docMk/>
            <pc:sldMk cId="554764591" sldId="347"/>
            <ac:cxnSpMk id="12" creationId="{81F6CF7C-1BA3-CF43-4357-76C1872C6537}"/>
          </ac:cxnSpMkLst>
        </pc:cxnChg>
        <pc:cxnChg chg="mod">
          <ac:chgData name="Jessica de Wild (imec)" userId="971484b4-f2ba-4641-a59c-8da4aded5790" providerId="ADAL" clId="{EBE4D21A-8B25-4B94-9CCD-90EE91FB69A1}" dt="2023-11-06T09:11:45.660" v="1"/>
          <ac:cxnSpMkLst>
            <pc:docMk/>
            <pc:sldMk cId="554764591" sldId="347"/>
            <ac:cxnSpMk id="16" creationId="{97692564-4007-3941-82CA-5366DBC4E9F1}"/>
          </ac:cxnSpMkLst>
        </pc:cxnChg>
        <pc:cxnChg chg="mod">
          <ac:chgData name="Jessica de Wild (imec)" userId="971484b4-f2ba-4641-a59c-8da4aded5790" providerId="ADAL" clId="{EBE4D21A-8B25-4B94-9CCD-90EE91FB69A1}" dt="2023-11-06T16:10:57.490" v="1073" actId="1035"/>
          <ac:cxnSpMkLst>
            <pc:docMk/>
            <pc:sldMk cId="554764591" sldId="347"/>
            <ac:cxnSpMk id="19" creationId="{5007F0DF-E22D-9495-C770-C561659E1A1B}"/>
          </ac:cxnSpMkLst>
        </pc:cxnChg>
      </pc:sldChg>
      <pc:sldChg chg="modSp">
        <pc:chgData name="Jessica de Wild (imec)" userId="971484b4-f2ba-4641-a59c-8da4aded5790" providerId="ADAL" clId="{EBE4D21A-8B25-4B94-9CCD-90EE91FB69A1}" dt="2023-11-06T09:11:45.660" v="1"/>
        <pc:sldMkLst>
          <pc:docMk/>
          <pc:sldMk cId="4054504760" sldId="348"/>
        </pc:sldMkLst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4054504760" sldId="348"/>
            <ac:spMk id="8" creationId="{1D0119D7-0B2A-B442-6A26-13C68DBAEB91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4054504760" sldId="348"/>
            <ac:spMk id="9" creationId="{FA7CF150-3B59-290C-FBB8-36DB4602DBA5}"/>
          </ac:spMkLst>
        </pc:spChg>
        <pc:grpChg chg="mod">
          <ac:chgData name="Jessica de Wild (imec)" userId="971484b4-f2ba-4641-a59c-8da4aded5790" providerId="ADAL" clId="{EBE4D21A-8B25-4B94-9CCD-90EE91FB69A1}" dt="2023-11-06T09:11:45.660" v="1"/>
          <ac:grpSpMkLst>
            <pc:docMk/>
            <pc:sldMk cId="4054504760" sldId="348"/>
            <ac:grpSpMk id="7" creationId="{91A0DEB0-CC01-9018-F958-F4F17A2552DC}"/>
          </ac:grpSpMkLst>
        </pc:grpChg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4054504760" sldId="348"/>
            <ac:picMk id="6" creationId="{3EECE9AF-F5D0-831A-2C97-9F1F8C19C8E7}"/>
          </ac:picMkLst>
        </pc:picChg>
      </pc:sldChg>
      <pc:sldChg chg="modSp">
        <pc:chgData name="Jessica de Wild (imec)" userId="971484b4-f2ba-4641-a59c-8da4aded5790" providerId="ADAL" clId="{EBE4D21A-8B25-4B94-9CCD-90EE91FB69A1}" dt="2023-11-06T09:11:45.660" v="1"/>
        <pc:sldMkLst>
          <pc:docMk/>
          <pc:sldMk cId="804992316" sldId="349"/>
        </pc:sldMkLst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804992316" sldId="349"/>
            <ac:spMk id="6" creationId="{1C4FAC5A-D76B-4CFD-9A9E-748BDFE3F67C}"/>
          </ac:spMkLst>
        </pc:spChg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804992316" sldId="349"/>
            <ac:picMk id="5" creationId="{438224E2-644D-2226-7F4E-831F062FBF49}"/>
          </ac:picMkLst>
        </pc:picChg>
      </pc:sldChg>
      <pc:sldChg chg="modSp mod modNotes">
        <pc:chgData name="Jessica de Wild (imec)" userId="971484b4-f2ba-4641-a59c-8da4aded5790" providerId="ADAL" clId="{EBE4D21A-8B25-4B94-9CCD-90EE91FB69A1}" dt="2023-11-07T11:23:04.954" v="3071" actId="20577"/>
        <pc:sldMkLst>
          <pc:docMk/>
          <pc:sldMk cId="2825733059" sldId="350"/>
        </pc:sldMkLst>
        <pc:spChg chg="mod">
          <ac:chgData name="Jessica de Wild (imec)" userId="971484b4-f2ba-4641-a59c-8da4aded5790" providerId="ADAL" clId="{EBE4D21A-8B25-4B94-9CCD-90EE91FB69A1}" dt="2023-11-07T11:23:04.954" v="3071" actId="20577"/>
          <ac:spMkLst>
            <pc:docMk/>
            <pc:sldMk cId="2825733059" sldId="350"/>
            <ac:spMk id="3" creationId="{33B93DAD-A7FA-4624-8053-8ECF6F79855D}"/>
          </ac:spMkLst>
        </pc:spChg>
        <pc:spChg chg="mod">
          <ac:chgData name="Jessica de Wild (imec)" userId="971484b4-f2ba-4641-a59c-8da4aded5790" providerId="ADAL" clId="{EBE4D21A-8B25-4B94-9CCD-90EE91FB69A1}" dt="2023-11-07T11:06:10.966" v="3043" actId="2711"/>
          <ac:spMkLst>
            <pc:docMk/>
            <pc:sldMk cId="2825733059" sldId="350"/>
            <ac:spMk id="4" creationId="{969EEECA-DDE6-4DAE-9009-84060C1D8185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825733059" sldId="350"/>
            <ac:spMk id="6" creationId="{B90ACC8D-A9C7-3CF1-9840-4DE5D1C51BB9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825733059" sldId="350"/>
            <ac:spMk id="9" creationId="{2013B4DE-464B-67DE-24E1-7298ED97D2AE}"/>
          </ac:spMkLst>
        </pc:spChg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2825733059" sldId="350"/>
            <ac:picMk id="11" creationId="{FF04873D-22E1-67FC-AD4A-FACF19EB8A74}"/>
          </ac:picMkLst>
        </pc:picChg>
      </pc:sldChg>
      <pc:sldChg chg="modSp add del modNotes">
        <pc:chgData name="Jessica de Wild (imec)" userId="971484b4-f2ba-4641-a59c-8da4aded5790" providerId="ADAL" clId="{EBE4D21A-8B25-4B94-9CCD-90EE91FB69A1}" dt="2023-11-06T16:23:39.535" v="1416" actId="47"/>
        <pc:sldMkLst>
          <pc:docMk/>
          <pc:sldMk cId="2055737691" sldId="351"/>
        </pc:sldMkLst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055737691" sldId="351"/>
            <ac:spMk id="5" creationId="{549E3739-3DC6-033B-01C8-6B6B2C676881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055737691" sldId="351"/>
            <ac:spMk id="6" creationId="{32B9BCFF-EA76-C5A8-8481-DDF8B1867646}"/>
          </ac:spMkLst>
        </pc:spChg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2055737691" sldId="351"/>
            <ac:picMk id="1026" creationId="{BA7327C3-8002-A920-DDA7-56659F8289A7}"/>
          </ac:picMkLst>
        </pc:picChg>
      </pc:sldChg>
      <pc:sldChg chg="modSp del modNotes">
        <pc:chgData name="Jessica de Wild (imec)" userId="971484b4-f2ba-4641-a59c-8da4aded5790" providerId="ADAL" clId="{EBE4D21A-8B25-4B94-9CCD-90EE91FB69A1}" dt="2023-11-06T16:19:43.059" v="1389" actId="47"/>
        <pc:sldMkLst>
          <pc:docMk/>
          <pc:sldMk cId="632927313" sldId="352"/>
        </pc:sldMkLst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632927313" sldId="352"/>
            <ac:spMk id="9" creationId="{E08701AD-548E-01C4-0E1F-03D03BBE84DA}"/>
          </ac:spMkLst>
        </pc:spChg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632927313" sldId="352"/>
            <ac:picMk id="7" creationId="{1EDF5B56-2E50-C884-9ABB-9B88638A2793}"/>
          </ac:picMkLst>
        </pc:picChg>
      </pc:sldChg>
      <pc:sldChg chg="modSp modNotes">
        <pc:chgData name="Jessica de Wild (imec)" userId="971484b4-f2ba-4641-a59c-8da4aded5790" providerId="ADAL" clId="{EBE4D21A-8B25-4B94-9CCD-90EE91FB69A1}" dt="2023-11-06T09:11:45.660" v="1"/>
        <pc:sldMkLst>
          <pc:docMk/>
          <pc:sldMk cId="1444724194" sldId="353"/>
        </pc:sldMkLst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444724194" sldId="353"/>
            <ac:spMk id="6" creationId="{7D44DDF1-60AB-2229-8C3E-8439F6CB7AE0}"/>
          </ac:spMkLst>
        </pc:spChg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1444724194" sldId="353"/>
            <ac:picMk id="5" creationId="{E8166C40-5C20-0105-ED63-27C323FD5F23}"/>
          </ac:picMkLst>
        </pc:picChg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1444724194" sldId="353"/>
            <ac:picMk id="9" creationId="{491DA7EF-C177-7998-A01F-C3D4A50DAC24}"/>
          </ac:picMkLst>
        </pc:picChg>
      </pc:sldChg>
      <pc:sldChg chg="modSp mod modNotes">
        <pc:chgData name="Jessica de Wild (imec)" userId="971484b4-f2ba-4641-a59c-8da4aded5790" providerId="ADAL" clId="{EBE4D21A-8B25-4B94-9CCD-90EE91FB69A1}" dt="2023-11-07T13:25:49.977" v="4419" actId="1076"/>
        <pc:sldMkLst>
          <pc:docMk/>
          <pc:sldMk cId="3441895393" sldId="354"/>
        </pc:sldMkLst>
        <pc:spChg chg="mod">
          <ac:chgData name="Jessica de Wild (imec)" userId="971484b4-f2ba-4641-a59c-8da4aded5790" providerId="ADAL" clId="{EBE4D21A-8B25-4B94-9CCD-90EE91FB69A1}" dt="2023-11-07T13:25:49.977" v="4419" actId="1076"/>
          <ac:spMkLst>
            <pc:docMk/>
            <pc:sldMk cId="3441895393" sldId="354"/>
            <ac:spMk id="4" creationId="{BED92A2A-5628-B028-9963-84B90B37AC41}"/>
          </ac:spMkLst>
        </pc:spChg>
        <pc:spChg chg="mod">
          <ac:chgData name="Jessica de Wild (imec)" userId="971484b4-f2ba-4641-a59c-8da4aded5790" providerId="ADAL" clId="{EBE4D21A-8B25-4B94-9CCD-90EE91FB69A1}" dt="2023-11-07T13:22:05.179" v="4388" actId="1037"/>
          <ac:spMkLst>
            <pc:docMk/>
            <pc:sldMk cId="3441895393" sldId="354"/>
            <ac:spMk id="6" creationId="{275DA912-94EF-D977-329A-ECC9C4947105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3441895393" sldId="354"/>
            <ac:spMk id="8" creationId="{8089CCC6-CFD5-48B7-B60F-6DBC28F5702E}"/>
          </ac:spMkLst>
        </pc:spChg>
        <pc:picChg chg="mod">
          <ac:chgData name="Jessica de Wild (imec)" userId="971484b4-f2ba-4641-a59c-8da4aded5790" providerId="ADAL" clId="{EBE4D21A-8B25-4B94-9CCD-90EE91FB69A1}" dt="2023-11-07T13:22:05.179" v="4388" actId="1037"/>
          <ac:picMkLst>
            <pc:docMk/>
            <pc:sldMk cId="3441895393" sldId="354"/>
            <ac:picMk id="5" creationId="{8F041398-690C-E6FD-0D21-5252A71CC003}"/>
          </ac:picMkLst>
        </pc:picChg>
        <pc:picChg chg="mod">
          <ac:chgData name="Jessica de Wild (imec)" userId="971484b4-f2ba-4641-a59c-8da4aded5790" providerId="ADAL" clId="{EBE4D21A-8B25-4B94-9CCD-90EE91FB69A1}" dt="2023-11-07T13:21:47.712" v="4379" actId="1076"/>
          <ac:picMkLst>
            <pc:docMk/>
            <pc:sldMk cId="3441895393" sldId="354"/>
            <ac:picMk id="10" creationId="{71BDD190-5651-A36E-C61B-668376895721}"/>
          </ac:picMkLst>
        </pc:picChg>
      </pc:sldChg>
      <pc:sldChg chg="addSp modSp mod modNotes">
        <pc:chgData name="Jessica de Wild (imec)" userId="971484b4-f2ba-4641-a59c-8da4aded5790" providerId="ADAL" clId="{EBE4D21A-8B25-4B94-9CCD-90EE91FB69A1}" dt="2023-11-07T13:27:59.043" v="4497" actId="1076"/>
        <pc:sldMkLst>
          <pc:docMk/>
          <pc:sldMk cId="1500814258" sldId="355"/>
        </pc:sldMkLst>
        <pc:spChg chg="add mod">
          <ac:chgData name="Jessica de Wild (imec)" userId="971484b4-f2ba-4641-a59c-8da4aded5790" providerId="ADAL" clId="{EBE4D21A-8B25-4B94-9CCD-90EE91FB69A1}" dt="2023-11-07T13:27:59.043" v="4497" actId="1076"/>
          <ac:spMkLst>
            <pc:docMk/>
            <pc:sldMk cId="1500814258" sldId="355"/>
            <ac:spMk id="4" creationId="{7A061E5F-7466-3CA0-AA5D-38D2485137E4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500814258" sldId="355"/>
            <ac:spMk id="8" creationId="{8089CCC6-CFD5-48B7-B60F-6DBC28F5702E}"/>
          </ac:spMkLst>
        </pc:spChg>
        <pc:picChg chg="mod">
          <ac:chgData name="Jessica de Wild (imec)" userId="971484b4-f2ba-4641-a59c-8da4aded5790" providerId="ADAL" clId="{EBE4D21A-8B25-4B94-9CCD-90EE91FB69A1}" dt="2023-11-07T13:26:44.790" v="4422" actId="1076"/>
          <ac:picMkLst>
            <pc:docMk/>
            <pc:sldMk cId="1500814258" sldId="355"/>
            <ac:picMk id="7" creationId="{AC1DBCFF-C7B7-A59A-E38C-6401D46D1661}"/>
          </ac:picMkLst>
        </pc:picChg>
        <pc:picChg chg="mod">
          <ac:chgData name="Jessica de Wild (imec)" userId="971484b4-f2ba-4641-a59c-8da4aded5790" providerId="ADAL" clId="{EBE4D21A-8B25-4B94-9CCD-90EE91FB69A1}" dt="2023-11-07T13:26:46.574" v="4423" actId="1076"/>
          <ac:picMkLst>
            <pc:docMk/>
            <pc:sldMk cId="1500814258" sldId="355"/>
            <ac:picMk id="11" creationId="{C9E1626C-2302-8FAA-AF9B-0C32C8714743}"/>
          </ac:picMkLst>
        </pc:picChg>
      </pc:sldChg>
      <pc:sldChg chg="modSp">
        <pc:chgData name="Jessica de Wild (imec)" userId="971484b4-f2ba-4641-a59c-8da4aded5790" providerId="ADAL" clId="{EBE4D21A-8B25-4B94-9CCD-90EE91FB69A1}" dt="2023-11-06T09:11:45.660" v="1"/>
        <pc:sldMkLst>
          <pc:docMk/>
          <pc:sldMk cId="3142301193" sldId="357"/>
        </pc:sldMkLst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3142301193" sldId="357"/>
            <ac:picMk id="5" creationId="{D393E676-0E4D-4EBE-BB7A-0C50DE59DFA7}"/>
          </ac:picMkLst>
        </pc:picChg>
      </pc:sldChg>
      <pc:sldChg chg="modSp mod">
        <pc:chgData name="Jessica de Wild (imec)" userId="971484b4-f2ba-4641-a59c-8da4aded5790" providerId="ADAL" clId="{EBE4D21A-8B25-4B94-9CCD-90EE91FB69A1}" dt="2023-11-07T10:49:52.977" v="2657" actId="20577"/>
        <pc:sldMkLst>
          <pc:docMk/>
          <pc:sldMk cId="1785372593" sldId="358"/>
        </pc:sldMkLst>
        <pc:spChg chg="mod">
          <ac:chgData name="Jessica de Wild (imec)" userId="971484b4-f2ba-4641-a59c-8da4aded5790" providerId="ADAL" clId="{EBE4D21A-8B25-4B94-9CCD-90EE91FB69A1}" dt="2023-11-07T10:49:52.977" v="2657" actId="20577"/>
          <ac:spMkLst>
            <pc:docMk/>
            <pc:sldMk cId="1785372593" sldId="358"/>
            <ac:spMk id="3" creationId="{33B93DAD-A7FA-4624-8053-8ECF6F79855D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785372593" sldId="358"/>
            <ac:spMk id="5" creationId="{549E3739-3DC6-033B-01C8-6B6B2C676881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785372593" sldId="358"/>
            <ac:spMk id="12" creationId="{7DD9B445-1E8B-E490-C504-A1435968EFBE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785372593" sldId="358"/>
            <ac:spMk id="13" creationId="{1204C56B-13AE-5B5A-99E7-C37EAC02C507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785372593" sldId="358"/>
            <ac:spMk id="14" creationId="{9427BB05-53F7-C627-CA71-5D05F405A0D6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785372593" sldId="358"/>
            <ac:spMk id="15" creationId="{9DD36F88-24C6-B37F-236C-4D47BE95CB03}"/>
          </ac:spMkLst>
        </pc:spChg>
        <pc:grpChg chg="mod">
          <ac:chgData name="Jessica de Wild (imec)" userId="971484b4-f2ba-4641-a59c-8da4aded5790" providerId="ADAL" clId="{EBE4D21A-8B25-4B94-9CCD-90EE91FB69A1}" dt="2023-11-06T09:11:45.660" v="1"/>
          <ac:grpSpMkLst>
            <pc:docMk/>
            <pc:sldMk cId="1785372593" sldId="358"/>
            <ac:grpSpMk id="10" creationId="{95B6668A-A61C-2942-159E-F1189E5A09DD}"/>
          </ac:grpSpMkLst>
        </pc:grpChg>
        <pc:grpChg chg="mod">
          <ac:chgData name="Jessica de Wild (imec)" userId="971484b4-f2ba-4641-a59c-8da4aded5790" providerId="ADAL" clId="{EBE4D21A-8B25-4B94-9CCD-90EE91FB69A1}" dt="2023-11-06T09:11:45.660" v="1"/>
          <ac:grpSpMkLst>
            <pc:docMk/>
            <pc:sldMk cId="1785372593" sldId="358"/>
            <ac:grpSpMk id="11" creationId="{16AE8ED8-B0F2-CAEB-E47F-D63EEE36DD6E}"/>
          </ac:grpSpMkLst>
        </pc:grpChg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1785372593" sldId="358"/>
            <ac:picMk id="16" creationId="{F5B1727D-89D6-23D1-5BF6-07178F2CF392}"/>
          </ac:picMkLst>
        </pc:picChg>
      </pc:sldChg>
      <pc:sldChg chg="modSp">
        <pc:chgData name="Jessica de Wild (imec)" userId="971484b4-f2ba-4641-a59c-8da4aded5790" providerId="ADAL" clId="{EBE4D21A-8B25-4B94-9CCD-90EE91FB69A1}" dt="2023-11-06T09:11:45.660" v="1"/>
        <pc:sldMkLst>
          <pc:docMk/>
          <pc:sldMk cId="2882206868" sldId="359"/>
        </pc:sldMkLst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882206868" sldId="359"/>
            <ac:spMk id="5" creationId="{549E3739-3DC6-033B-01C8-6B6B2C676881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882206868" sldId="359"/>
            <ac:spMk id="8" creationId="{96172399-F919-E037-975B-47B5E934C2C8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882206868" sldId="359"/>
            <ac:spMk id="9" creationId="{6E09CF8A-D20F-FA6A-BBD8-75011DF1490D}"/>
          </ac:spMkLst>
        </pc:spChg>
        <pc:grpChg chg="mod">
          <ac:chgData name="Jessica de Wild (imec)" userId="971484b4-f2ba-4641-a59c-8da4aded5790" providerId="ADAL" clId="{EBE4D21A-8B25-4B94-9CCD-90EE91FB69A1}" dt="2023-11-06T09:11:45.660" v="1"/>
          <ac:grpSpMkLst>
            <pc:docMk/>
            <pc:sldMk cId="2882206868" sldId="359"/>
            <ac:grpSpMk id="7" creationId="{6DD7E0B8-D11A-2B92-9AAE-44641B059596}"/>
          </ac:grpSpMkLst>
        </pc:grpChg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2882206868" sldId="359"/>
            <ac:picMk id="4" creationId="{0C652D3F-74E0-AF1F-2387-4F2A11E008EB}"/>
          </ac:picMkLst>
        </pc:picChg>
      </pc:sldChg>
      <pc:sldChg chg="modSp mod">
        <pc:chgData name="Jessica de Wild (imec)" userId="971484b4-f2ba-4641-a59c-8da4aded5790" providerId="ADAL" clId="{EBE4D21A-8B25-4B94-9CCD-90EE91FB69A1}" dt="2023-11-07T10:49:36.087" v="2648" actId="14100"/>
        <pc:sldMkLst>
          <pc:docMk/>
          <pc:sldMk cId="2463808733" sldId="360"/>
        </pc:sldMkLst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463808733" sldId="360"/>
            <ac:spMk id="6" creationId="{E9898139-F026-9DBF-FF8C-7FD6584079CF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2463808733" sldId="360"/>
            <ac:spMk id="7" creationId="{AE3E2CD9-8F59-3274-0146-72A0CA474484}"/>
          </ac:spMkLst>
        </pc:spChg>
        <pc:spChg chg="mod">
          <ac:chgData name="Jessica de Wild (imec)" userId="971484b4-f2ba-4641-a59c-8da4aded5790" providerId="ADAL" clId="{EBE4D21A-8B25-4B94-9CCD-90EE91FB69A1}" dt="2023-11-07T10:49:36.087" v="2648" actId="14100"/>
          <ac:spMkLst>
            <pc:docMk/>
            <pc:sldMk cId="2463808733" sldId="360"/>
            <ac:spMk id="8" creationId="{A373697B-C480-EE37-631A-81E5F4BEC4EA}"/>
          </ac:spMkLst>
        </pc:spChg>
        <pc:grpChg chg="mod">
          <ac:chgData name="Jessica de Wild (imec)" userId="971484b4-f2ba-4641-a59c-8da4aded5790" providerId="ADAL" clId="{EBE4D21A-8B25-4B94-9CCD-90EE91FB69A1}" dt="2023-11-06T09:11:45.660" v="1"/>
          <ac:grpSpMkLst>
            <pc:docMk/>
            <pc:sldMk cId="2463808733" sldId="360"/>
            <ac:grpSpMk id="5" creationId="{B76400EE-1D7F-889C-3C63-4E3E43848CF1}"/>
          </ac:grpSpMkLst>
        </pc:grpChg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2463808733" sldId="360"/>
            <ac:picMk id="4" creationId="{115F667B-0544-A0CC-BA3A-8921E20A8F86}"/>
          </ac:picMkLst>
        </pc:picChg>
      </pc:sldChg>
      <pc:sldChg chg="addSp modSp mod modNotes">
        <pc:chgData name="Jessica de Wild (imec)" userId="971484b4-f2ba-4641-a59c-8da4aded5790" providerId="ADAL" clId="{EBE4D21A-8B25-4B94-9CCD-90EE91FB69A1}" dt="2023-11-07T11:25:00.814" v="3146" actId="6549"/>
        <pc:sldMkLst>
          <pc:docMk/>
          <pc:sldMk cId="3013546265" sldId="361"/>
        </pc:sldMkLst>
        <pc:spChg chg="add mod">
          <ac:chgData name="Jessica de Wild (imec)" userId="971484b4-f2ba-4641-a59c-8da4aded5790" providerId="ADAL" clId="{EBE4D21A-8B25-4B94-9CCD-90EE91FB69A1}" dt="2023-11-07T11:25:00.814" v="3146" actId="6549"/>
          <ac:spMkLst>
            <pc:docMk/>
            <pc:sldMk cId="3013546265" sldId="361"/>
            <ac:spMk id="4" creationId="{534FF429-4352-2F5A-9071-C2376B515887}"/>
          </ac:spMkLst>
        </pc:spChg>
        <pc:spChg chg="mod">
          <ac:chgData name="Jessica de Wild (imec)" userId="971484b4-f2ba-4641-a59c-8da4aded5790" providerId="ADAL" clId="{EBE4D21A-8B25-4B94-9CCD-90EE91FB69A1}" dt="2023-11-07T11:24:12.317" v="3075" actId="1076"/>
          <ac:spMkLst>
            <pc:docMk/>
            <pc:sldMk cId="3013546265" sldId="361"/>
            <ac:spMk id="9" creationId="{3B669848-78B9-DE47-3BED-D073B5D725EB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3013546265" sldId="361"/>
            <ac:spMk id="10" creationId="{CC088C9C-CCBD-2ADE-DAA7-606136B03E4A}"/>
          </ac:spMkLst>
        </pc:spChg>
        <pc:spChg chg="mod">
          <ac:chgData name="Jessica de Wild (imec)" userId="971484b4-f2ba-4641-a59c-8da4aded5790" providerId="ADAL" clId="{EBE4D21A-8B25-4B94-9CCD-90EE91FB69A1}" dt="2023-11-07T11:24:27.684" v="3105" actId="20577"/>
          <ac:spMkLst>
            <pc:docMk/>
            <pc:sldMk cId="3013546265" sldId="361"/>
            <ac:spMk id="11" creationId="{0CA4AB26-B153-715F-2C1F-AE4EF0715CD7}"/>
          </ac:spMkLst>
        </pc:spChg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3013546265" sldId="361"/>
            <ac:picMk id="3" creationId="{2266B411-D393-3EB1-E76C-8239ECAB919B}"/>
          </ac:picMkLst>
        </pc:picChg>
      </pc:sldChg>
      <pc:sldChg chg="modSp">
        <pc:chgData name="Jessica de Wild (imec)" userId="971484b4-f2ba-4641-a59c-8da4aded5790" providerId="ADAL" clId="{EBE4D21A-8B25-4B94-9CCD-90EE91FB69A1}" dt="2023-11-06T09:11:45.660" v="1"/>
        <pc:sldMkLst>
          <pc:docMk/>
          <pc:sldMk cId="132910214" sldId="362"/>
        </pc:sldMkLst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32910214" sldId="362"/>
            <ac:spMk id="4" creationId="{E3718468-DEC1-6E7B-791D-F782BF511851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32910214" sldId="362"/>
            <ac:spMk id="6" creationId="{2D1A5E41-F2BF-9FC1-0F9D-77B62785BCF9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32910214" sldId="362"/>
            <ac:spMk id="7" creationId="{F10C245E-D18B-CD52-311B-5BA19196CEC8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32910214" sldId="362"/>
            <ac:spMk id="8" creationId="{BA81F9DF-0F8E-02DA-6E80-C9468814E678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32910214" sldId="362"/>
            <ac:spMk id="9" creationId="{26CDFB09-3A35-115C-9842-FB44F5493F6D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32910214" sldId="362"/>
            <ac:spMk id="10" creationId="{B9AE604A-C29B-E03A-1EFC-F9F560A5F43A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32910214" sldId="362"/>
            <ac:spMk id="11" creationId="{05C177E4-0BE6-0C90-0DB5-BA39F70D2ACB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32910214" sldId="362"/>
            <ac:spMk id="12" creationId="{0CEC437C-60F3-90E7-94B0-64DC797AB9DC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32910214" sldId="362"/>
            <ac:spMk id="13" creationId="{D6101DED-A1E2-5EE8-3353-6FEBE3D01108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32910214" sldId="362"/>
            <ac:spMk id="14" creationId="{9503A215-BF80-9838-4FF2-BAFAC67BE1A2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32910214" sldId="362"/>
            <ac:spMk id="15" creationId="{8FABF74E-D0A2-79AD-75C8-6477A68E94A6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32910214" sldId="362"/>
            <ac:spMk id="16" creationId="{4FE14228-E67F-DE1B-B630-EF5A66F2DC69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32910214" sldId="362"/>
            <ac:spMk id="17" creationId="{076CC095-DFE3-811F-E0F4-C4CA346289D8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32910214" sldId="362"/>
            <ac:spMk id="18" creationId="{D4A4E402-7E48-43D6-7274-39C840CAAB0D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32910214" sldId="362"/>
            <ac:spMk id="19" creationId="{1DF3388A-6B44-8A51-86B6-1D9FE24E81B3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32910214" sldId="362"/>
            <ac:spMk id="20" creationId="{4B742EE0-57DF-D1E6-CBF0-BD774CB3B7B5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32910214" sldId="362"/>
            <ac:spMk id="21" creationId="{E1BCA12C-0B42-8B15-96B3-AEC109257CA3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32910214" sldId="362"/>
            <ac:spMk id="22" creationId="{72B69D6F-696A-F070-5159-FDEB6C1B7900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32910214" sldId="362"/>
            <ac:spMk id="23" creationId="{19EEC9C2-45F1-9CDF-590A-062BFAEE4D5F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32910214" sldId="362"/>
            <ac:spMk id="24" creationId="{F63FE935-F1D7-0871-53BD-3E63A99B7D82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32910214" sldId="362"/>
            <ac:spMk id="25" creationId="{82F6341D-E718-D093-1309-F2594E5D4E5C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32910214" sldId="362"/>
            <ac:spMk id="26" creationId="{1CE73E2F-E588-295C-7994-BDCD72AF00D6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k cId="132910214" sldId="362"/>
            <ac:spMk id="27" creationId="{6D6C9BDD-67C5-1CF0-5BFE-61DEFFF0AE15}"/>
          </ac:spMkLst>
        </pc:spChg>
        <pc:picChg chg="mod">
          <ac:chgData name="Jessica de Wild (imec)" userId="971484b4-f2ba-4641-a59c-8da4aded5790" providerId="ADAL" clId="{EBE4D21A-8B25-4B94-9CCD-90EE91FB69A1}" dt="2023-11-06T09:11:45.660" v="1"/>
          <ac:picMkLst>
            <pc:docMk/>
            <pc:sldMk cId="132910214" sldId="362"/>
            <ac:picMk id="5" creationId="{D393E676-0E4D-4EBE-BB7A-0C50DE59DFA7}"/>
          </ac:picMkLst>
        </pc:picChg>
      </pc:sldChg>
      <pc:sldChg chg="new del">
        <pc:chgData name="Jessica de Wild (imec)" userId="971484b4-f2ba-4641-a59c-8da4aded5790" providerId="ADAL" clId="{EBE4D21A-8B25-4B94-9CCD-90EE91FB69A1}" dt="2023-11-06T12:48:17.848" v="255" actId="47"/>
        <pc:sldMkLst>
          <pc:docMk/>
          <pc:sldMk cId="2901568796" sldId="363"/>
        </pc:sldMkLst>
      </pc:sldChg>
      <pc:sldChg chg="addSp delSp modSp new mod">
        <pc:chgData name="Jessica de Wild (imec)" userId="971484b4-f2ba-4641-a59c-8da4aded5790" providerId="ADAL" clId="{EBE4D21A-8B25-4B94-9CCD-90EE91FB69A1}" dt="2023-11-06T15:49:35.127" v="424" actId="14100"/>
        <pc:sldMkLst>
          <pc:docMk/>
          <pc:sldMk cId="3351069691" sldId="363"/>
        </pc:sldMkLst>
        <pc:spChg chg="mod">
          <ac:chgData name="Jessica de Wild (imec)" userId="971484b4-f2ba-4641-a59c-8da4aded5790" providerId="ADAL" clId="{EBE4D21A-8B25-4B94-9CCD-90EE91FB69A1}" dt="2023-11-06T15:47:20.849" v="389" actId="20577"/>
          <ac:spMkLst>
            <pc:docMk/>
            <pc:sldMk cId="3351069691" sldId="363"/>
            <ac:spMk id="2" creationId="{F94F4982-01C7-E65F-00BB-05922EDFB5C8}"/>
          </ac:spMkLst>
        </pc:spChg>
        <pc:spChg chg="del">
          <ac:chgData name="Jessica de Wild (imec)" userId="971484b4-f2ba-4641-a59c-8da4aded5790" providerId="ADAL" clId="{EBE4D21A-8B25-4B94-9CCD-90EE91FB69A1}" dt="2023-11-06T15:47:25.461" v="390" actId="478"/>
          <ac:spMkLst>
            <pc:docMk/>
            <pc:sldMk cId="3351069691" sldId="363"/>
            <ac:spMk id="3" creationId="{697593B4-37D8-A18B-270D-4F5FE6C37BD6}"/>
          </ac:spMkLst>
        </pc:spChg>
        <pc:spChg chg="add mod">
          <ac:chgData name="Jessica de Wild (imec)" userId="971484b4-f2ba-4641-a59c-8da4aded5790" providerId="ADAL" clId="{EBE4D21A-8B25-4B94-9CCD-90EE91FB69A1}" dt="2023-11-06T15:47:36.761" v="408" actId="20577"/>
          <ac:spMkLst>
            <pc:docMk/>
            <pc:sldMk cId="3351069691" sldId="363"/>
            <ac:spMk id="4" creationId="{081CB965-2B10-8A8A-4FAA-E2CFEEACBAF7}"/>
          </ac:spMkLst>
        </pc:spChg>
        <pc:picChg chg="add del mod">
          <ac:chgData name="Jessica de Wild (imec)" userId="971484b4-f2ba-4641-a59c-8da4aded5790" providerId="ADAL" clId="{EBE4D21A-8B25-4B94-9CCD-90EE91FB69A1}" dt="2023-11-06T15:49:22.513" v="418" actId="478"/>
          <ac:picMkLst>
            <pc:docMk/>
            <pc:sldMk cId="3351069691" sldId="363"/>
            <ac:picMk id="5" creationId="{DC6B256C-D5CB-6754-A934-19B9B919FA21}"/>
          </ac:picMkLst>
        </pc:picChg>
        <pc:picChg chg="add mod">
          <ac:chgData name="Jessica de Wild (imec)" userId="971484b4-f2ba-4641-a59c-8da4aded5790" providerId="ADAL" clId="{EBE4D21A-8B25-4B94-9CCD-90EE91FB69A1}" dt="2023-11-06T15:49:35.127" v="424" actId="14100"/>
          <ac:picMkLst>
            <pc:docMk/>
            <pc:sldMk cId="3351069691" sldId="363"/>
            <ac:picMk id="6" creationId="{F9B73C66-4517-34B5-384C-75DF4341C254}"/>
          </ac:picMkLst>
        </pc:picChg>
      </pc:sldChg>
      <pc:sldChg chg="addSp delSp modSp add">
        <pc:chgData name="Jessica de Wild (imec)" userId="971484b4-f2ba-4641-a59c-8da4aded5790" providerId="ADAL" clId="{EBE4D21A-8B25-4B94-9CCD-90EE91FB69A1}" dt="2023-11-06T15:50:09.071" v="454" actId="478"/>
        <pc:sldMkLst>
          <pc:docMk/>
          <pc:sldMk cId="650040465" sldId="364"/>
        </pc:sldMkLst>
        <pc:picChg chg="add del mod">
          <ac:chgData name="Jessica de Wild (imec)" userId="971484b4-f2ba-4641-a59c-8da4aded5790" providerId="ADAL" clId="{EBE4D21A-8B25-4B94-9CCD-90EE91FB69A1}" dt="2023-11-06T15:50:09.071" v="454" actId="478"/>
          <ac:picMkLst>
            <pc:docMk/>
            <pc:sldMk cId="650040465" sldId="364"/>
            <ac:picMk id="3" creationId="{3452570F-18E5-9EEF-BDB0-418F6677EAE0}"/>
          </ac:picMkLst>
        </pc:picChg>
        <pc:picChg chg="mod">
          <ac:chgData name="Jessica de Wild (imec)" userId="971484b4-f2ba-4641-a59c-8da4aded5790" providerId="ADAL" clId="{EBE4D21A-8B25-4B94-9CCD-90EE91FB69A1}" dt="2023-11-06T15:49:54.049" v="426" actId="1076"/>
          <ac:picMkLst>
            <pc:docMk/>
            <pc:sldMk cId="650040465" sldId="364"/>
            <ac:picMk id="5" creationId="{DC6B256C-D5CB-6754-A934-19B9B919FA21}"/>
          </ac:picMkLst>
        </pc:picChg>
        <pc:picChg chg="del">
          <ac:chgData name="Jessica de Wild (imec)" userId="971484b4-f2ba-4641-a59c-8da4aded5790" providerId="ADAL" clId="{EBE4D21A-8B25-4B94-9CCD-90EE91FB69A1}" dt="2023-11-06T15:49:50.227" v="425" actId="478"/>
          <ac:picMkLst>
            <pc:docMk/>
            <pc:sldMk cId="650040465" sldId="364"/>
            <ac:picMk id="6" creationId="{F9B73C66-4517-34B5-384C-75DF4341C254}"/>
          </ac:picMkLst>
        </pc:picChg>
      </pc:sldChg>
      <pc:sldChg chg="addSp delSp modSp add mod">
        <pc:chgData name="Jessica de Wild (imec)" userId="971484b4-f2ba-4641-a59c-8da4aded5790" providerId="ADAL" clId="{EBE4D21A-8B25-4B94-9CCD-90EE91FB69A1}" dt="2023-11-06T16:16:59.072" v="1375" actId="1076"/>
        <pc:sldMkLst>
          <pc:docMk/>
          <pc:sldMk cId="2095531994" sldId="365"/>
        </pc:sldMkLst>
        <pc:spChg chg="mod">
          <ac:chgData name="Jessica de Wild (imec)" userId="971484b4-f2ba-4641-a59c-8da4aded5790" providerId="ADAL" clId="{EBE4D21A-8B25-4B94-9CCD-90EE91FB69A1}" dt="2023-11-06T16:15:56.264" v="1208" actId="20577"/>
          <ac:spMkLst>
            <pc:docMk/>
            <pc:sldMk cId="2095531994" sldId="365"/>
            <ac:spMk id="3" creationId="{33B93DAD-A7FA-4624-8053-8ECF6F79855D}"/>
          </ac:spMkLst>
        </pc:spChg>
        <pc:spChg chg="del">
          <ac:chgData name="Jessica de Wild (imec)" userId="971484b4-f2ba-4641-a59c-8da4aded5790" providerId="ADAL" clId="{EBE4D21A-8B25-4B94-9CCD-90EE91FB69A1}" dt="2023-11-06T15:51:52.885" v="531" actId="478"/>
          <ac:spMkLst>
            <pc:docMk/>
            <pc:sldMk cId="2095531994" sldId="365"/>
            <ac:spMk id="4" creationId="{C043EF80-86AE-4B92-B92A-3ABBBD4242B2}"/>
          </ac:spMkLst>
        </pc:spChg>
        <pc:spChg chg="add mod">
          <ac:chgData name="Jessica de Wild (imec)" userId="971484b4-f2ba-4641-a59c-8da4aded5790" providerId="ADAL" clId="{EBE4D21A-8B25-4B94-9CCD-90EE91FB69A1}" dt="2023-11-06T16:15:18.887" v="1189" actId="14100"/>
          <ac:spMkLst>
            <pc:docMk/>
            <pc:sldMk cId="2095531994" sldId="365"/>
            <ac:spMk id="6" creationId="{8F031E88-7531-775A-FCA6-4E35C8CCB3B1}"/>
          </ac:spMkLst>
        </pc:spChg>
        <pc:spChg chg="add mod">
          <ac:chgData name="Jessica de Wild (imec)" userId="971484b4-f2ba-4641-a59c-8da4aded5790" providerId="ADAL" clId="{EBE4D21A-8B25-4B94-9CCD-90EE91FB69A1}" dt="2023-11-06T16:16:59.072" v="1375" actId="1076"/>
          <ac:spMkLst>
            <pc:docMk/>
            <pc:sldMk cId="2095531994" sldId="365"/>
            <ac:spMk id="7" creationId="{64E2C2C6-4AD3-8B54-B4B2-07075642C6A3}"/>
          </ac:spMkLst>
        </pc:spChg>
        <pc:picChg chg="add mod">
          <ac:chgData name="Jessica de Wild (imec)" userId="971484b4-f2ba-4641-a59c-8da4aded5790" providerId="ADAL" clId="{EBE4D21A-8B25-4B94-9CCD-90EE91FB69A1}" dt="2023-11-06T16:14:27.922" v="1181" actId="1076"/>
          <ac:picMkLst>
            <pc:docMk/>
            <pc:sldMk cId="2095531994" sldId="365"/>
            <ac:picMk id="1026" creationId="{A88DCE82-52E9-A1FA-5DB3-156DEF54DD14}"/>
          </ac:picMkLst>
        </pc:picChg>
        <pc:picChg chg="del">
          <ac:chgData name="Jessica de Wild (imec)" userId="971484b4-f2ba-4641-a59c-8da4aded5790" providerId="ADAL" clId="{EBE4D21A-8B25-4B94-9CCD-90EE91FB69A1}" dt="2023-11-06T15:51:50.979" v="530" actId="478"/>
          <ac:picMkLst>
            <pc:docMk/>
            <pc:sldMk cId="2095531994" sldId="365"/>
            <ac:picMk id="2052" creationId="{EA041594-2EFE-4D02-A431-ED01F21F1B7D}"/>
          </ac:picMkLst>
        </pc:picChg>
      </pc:sldChg>
      <pc:sldChg chg="modSp new mod">
        <pc:chgData name="Jessica de Wild (imec)" userId="971484b4-f2ba-4641-a59c-8da4aded5790" providerId="ADAL" clId="{EBE4D21A-8B25-4B94-9CCD-90EE91FB69A1}" dt="2023-11-06T16:17:23.301" v="1376" actId="947"/>
        <pc:sldMkLst>
          <pc:docMk/>
          <pc:sldMk cId="1735596801" sldId="366"/>
        </pc:sldMkLst>
        <pc:spChg chg="mod">
          <ac:chgData name="Jessica de Wild (imec)" userId="971484b4-f2ba-4641-a59c-8da4aded5790" providerId="ADAL" clId="{EBE4D21A-8B25-4B94-9CCD-90EE91FB69A1}" dt="2023-11-06T16:03:02.379" v="564" actId="20577"/>
          <ac:spMkLst>
            <pc:docMk/>
            <pc:sldMk cId="1735596801" sldId="366"/>
            <ac:spMk id="2" creationId="{E02376CF-45AE-7AD0-D4FE-919B4D75C36D}"/>
          </ac:spMkLst>
        </pc:spChg>
        <pc:spChg chg="mod">
          <ac:chgData name="Jessica de Wild (imec)" userId="971484b4-f2ba-4641-a59c-8da4aded5790" providerId="ADAL" clId="{EBE4D21A-8B25-4B94-9CCD-90EE91FB69A1}" dt="2023-11-06T16:17:23.301" v="1376" actId="947"/>
          <ac:spMkLst>
            <pc:docMk/>
            <pc:sldMk cId="1735596801" sldId="366"/>
            <ac:spMk id="3" creationId="{8079076C-1A81-0FA4-B75B-EA9B2D1A69C1}"/>
          </ac:spMkLst>
        </pc:spChg>
      </pc:sldChg>
      <pc:sldChg chg="addSp delSp modSp add mod">
        <pc:chgData name="Jessica de Wild (imec)" userId="971484b4-f2ba-4641-a59c-8da4aded5790" providerId="ADAL" clId="{EBE4D21A-8B25-4B94-9CCD-90EE91FB69A1}" dt="2023-11-07T10:50:03.247" v="2671" actId="20577"/>
        <pc:sldMkLst>
          <pc:docMk/>
          <pc:sldMk cId="376813652" sldId="367"/>
        </pc:sldMkLst>
        <pc:spChg chg="mod">
          <ac:chgData name="Jessica de Wild (imec)" userId="971484b4-f2ba-4641-a59c-8da4aded5790" providerId="ADAL" clId="{EBE4D21A-8B25-4B94-9CCD-90EE91FB69A1}" dt="2023-11-07T10:50:03.247" v="2671" actId="20577"/>
          <ac:spMkLst>
            <pc:docMk/>
            <pc:sldMk cId="376813652" sldId="367"/>
            <ac:spMk id="3" creationId="{33B93DAD-A7FA-4624-8053-8ECF6F79855D}"/>
          </ac:spMkLst>
        </pc:spChg>
        <pc:spChg chg="del mod">
          <ac:chgData name="Jessica de Wild (imec)" userId="971484b4-f2ba-4641-a59c-8da4aded5790" providerId="ADAL" clId="{EBE4D21A-8B25-4B94-9CCD-90EE91FB69A1}" dt="2023-11-06T16:24:09.802" v="1419" actId="478"/>
          <ac:spMkLst>
            <pc:docMk/>
            <pc:sldMk cId="376813652" sldId="367"/>
            <ac:spMk id="5" creationId="{549E3739-3DC6-033B-01C8-6B6B2C676881}"/>
          </ac:spMkLst>
        </pc:spChg>
        <pc:spChg chg="del">
          <ac:chgData name="Jessica de Wild (imec)" userId="971484b4-f2ba-4641-a59c-8da4aded5790" providerId="ADAL" clId="{EBE4D21A-8B25-4B94-9CCD-90EE91FB69A1}" dt="2023-11-06T16:20:03.858" v="1391" actId="478"/>
          <ac:spMkLst>
            <pc:docMk/>
            <pc:sldMk cId="376813652" sldId="367"/>
            <ac:spMk id="6" creationId="{32B9BCFF-EA76-C5A8-8481-DDF8B1867646}"/>
          </ac:spMkLst>
        </pc:spChg>
        <pc:spChg chg="add mod">
          <ac:chgData name="Jessica de Wild (imec)" userId="971484b4-f2ba-4641-a59c-8da4aded5790" providerId="ADAL" clId="{EBE4D21A-8B25-4B94-9CCD-90EE91FB69A1}" dt="2023-11-06T16:24:13.491" v="1420" actId="1076"/>
          <ac:spMkLst>
            <pc:docMk/>
            <pc:sldMk cId="376813652" sldId="367"/>
            <ac:spMk id="7" creationId="{1CF51AFB-8FB1-8E36-9374-A0685D1581F4}"/>
          </ac:spMkLst>
        </pc:spChg>
        <pc:picChg chg="del mod">
          <ac:chgData name="Jessica de Wild (imec)" userId="971484b4-f2ba-4641-a59c-8da4aded5790" providerId="ADAL" clId="{EBE4D21A-8B25-4B94-9CCD-90EE91FB69A1}" dt="2023-11-06T16:23:00.128" v="1408" actId="478"/>
          <ac:picMkLst>
            <pc:docMk/>
            <pc:sldMk cId="376813652" sldId="367"/>
            <ac:picMk id="1026" creationId="{BA7327C3-8002-A920-DDA7-56659F8289A7}"/>
          </ac:picMkLst>
        </pc:picChg>
        <pc:picChg chg="add mod">
          <ac:chgData name="Jessica de Wild (imec)" userId="971484b4-f2ba-4641-a59c-8da4aded5790" providerId="ADAL" clId="{EBE4D21A-8B25-4B94-9CCD-90EE91FB69A1}" dt="2023-11-07T10:38:33.988" v="1983" actId="1076"/>
          <ac:picMkLst>
            <pc:docMk/>
            <pc:sldMk cId="376813652" sldId="367"/>
            <ac:picMk id="4098" creationId="{1EC49315-53BD-5088-79F1-E4AA56D37584}"/>
          </ac:picMkLst>
        </pc:picChg>
      </pc:sldChg>
      <pc:sldChg chg="addSp delSp modSp add mod">
        <pc:chgData name="Jessica de Wild (imec)" userId="971484b4-f2ba-4641-a59c-8da4aded5790" providerId="ADAL" clId="{EBE4D21A-8B25-4B94-9CCD-90EE91FB69A1}" dt="2023-11-07T10:50:08.402" v="2680" actId="20577"/>
        <pc:sldMkLst>
          <pc:docMk/>
          <pc:sldMk cId="629799652" sldId="368"/>
        </pc:sldMkLst>
        <pc:spChg chg="mod">
          <ac:chgData name="Jessica de Wild (imec)" userId="971484b4-f2ba-4641-a59c-8da4aded5790" providerId="ADAL" clId="{EBE4D21A-8B25-4B94-9CCD-90EE91FB69A1}" dt="2023-11-07T10:50:08.402" v="2680" actId="20577"/>
          <ac:spMkLst>
            <pc:docMk/>
            <pc:sldMk cId="629799652" sldId="368"/>
            <ac:spMk id="3" creationId="{33B93DAD-A7FA-4624-8053-8ECF6F79855D}"/>
          </ac:spMkLst>
        </pc:spChg>
        <pc:spChg chg="add del mod">
          <ac:chgData name="Jessica de Wild (imec)" userId="971484b4-f2ba-4641-a59c-8da4aded5790" providerId="ADAL" clId="{EBE4D21A-8B25-4B94-9CCD-90EE91FB69A1}" dt="2023-11-07T10:13:14.078" v="1451" actId="478"/>
          <ac:spMkLst>
            <pc:docMk/>
            <pc:sldMk cId="629799652" sldId="368"/>
            <ac:spMk id="4" creationId="{365F4260-0CC5-5ACE-FF9A-27279E4EDA05}"/>
          </ac:spMkLst>
        </pc:spChg>
        <pc:spChg chg="del">
          <ac:chgData name="Jessica de Wild (imec)" userId="971484b4-f2ba-4641-a59c-8da4aded5790" providerId="ADAL" clId="{EBE4D21A-8B25-4B94-9CCD-90EE91FB69A1}" dt="2023-11-07T10:13:17.520" v="1452" actId="478"/>
          <ac:spMkLst>
            <pc:docMk/>
            <pc:sldMk cId="629799652" sldId="368"/>
            <ac:spMk id="7" creationId="{1CF51AFB-8FB1-8E36-9374-A0685D1581F4}"/>
          </ac:spMkLst>
        </pc:spChg>
        <pc:spChg chg="add del mod">
          <ac:chgData name="Jessica de Wild (imec)" userId="971484b4-f2ba-4641-a59c-8da4aded5790" providerId="ADAL" clId="{EBE4D21A-8B25-4B94-9CCD-90EE91FB69A1}" dt="2023-11-07T10:40:17.653" v="2141" actId="478"/>
          <ac:spMkLst>
            <pc:docMk/>
            <pc:sldMk cId="629799652" sldId="368"/>
            <ac:spMk id="8" creationId="{8F75AD4D-A69D-0C00-496B-AB4A0EEAE0D5}"/>
          </ac:spMkLst>
        </pc:spChg>
        <pc:spChg chg="add mod">
          <ac:chgData name="Jessica de Wild (imec)" userId="971484b4-f2ba-4641-a59c-8da4aded5790" providerId="ADAL" clId="{EBE4D21A-8B25-4B94-9CCD-90EE91FB69A1}" dt="2023-11-07T10:24:58.970" v="1613" actId="1076"/>
          <ac:spMkLst>
            <pc:docMk/>
            <pc:sldMk cId="629799652" sldId="368"/>
            <ac:spMk id="10" creationId="{ED988180-27A7-32D1-3DBC-7E15636A830B}"/>
          </ac:spMkLst>
        </pc:spChg>
        <pc:picChg chg="add mod ord">
          <ac:chgData name="Jessica de Wild (imec)" userId="971484b4-f2ba-4641-a59c-8da4aded5790" providerId="ADAL" clId="{EBE4D21A-8B25-4B94-9CCD-90EE91FB69A1}" dt="2023-11-07T10:42:58.938" v="2539" actId="167"/>
          <ac:picMkLst>
            <pc:docMk/>
            <pc:sldMk cId="629799652" sldId="368"/>
            <ac:picMk id="6" creationId="{BAB18F6A-D0BA-EC73-646A-96A179715872}"/>
          </ac:picMkLst>
        </pc:picChg>
        <pc:picChg chg="del">
          <ac:chgData name="Jessica de Wild (imec)" userId="971484b4-f2ba-4641-a59c-8da4aded5790" providerId="ADAL" clId="{EBE4D21A-8B25-4B94-9CCD-90EE91FB69A1}" dt="2023-11-06T16:24:35.716" v="1426" actId="478"/>
          <ac:picMkLst>
            <pc:docMk/>
            <pc:sldMk cId="629799652" sldId="368"/>
            <ac:picMk id="4098" creationId="{1EC49315-53BD-5088-79F1-E4AA56D37584}"/>
          </ac:picMkLst>
        </pc:picChg>
        <pc:picChg chg="add del mod">
          <ac:chgData name="Jessica de Wild (imec)" userId="971484b4-f2ba-4641-a59c-8da4aded5790" providerId="ADAL" clId="{EBE4D21A-8B25-4B94-9CCD-90EE91FB69A1}" dt="2023-11-07T10:03:12.751" v="1450" actId="478"/>
          <ac:picMkLst>
            <pc:docMk/>
            <pc:sldMk cId="629799652" sldId="368"/>
            <ac:picMk id="5122" creationId="{EA9DD120-50E9-699B-93CA-0F5F010C9F65}"/>
          </ac:picMkLst>
        </pc:picChg>
      </pc:sldChg>
      <pc:sldChg chg="add del">
        <pc:chgData name="Jessica de Wild (imec)" userId="971484b4-f2ba-4641-a59c-8da4aded5790" providerId="ADAL" clId="{EBE4D21A-8B25-4B94-9CCD-90EE91FB69A1}" dt="2023-11-07T10:39:02.158" v="1985" actId="47"/>
        <pc:sldMkLst>
          <pc:docMk/>
          <pc:sldMk cId="2554652317" sldId="369"/>
        </pc:sldMkLst>
      </pc:sldChg>
      <pc:sldChg chg="addSp modSp add mod">
        <pc:chgData name="Jessica de Wild (imec)" userId="971484b4-f2ba-4641-a59c-8da4aded5790" providerId="ADAL" clId="{EBE4D21A-8B25-4B94-9CCD-90EE91FB69A1}" dt="2023-11-07T12:28:51.869" v="3495" actId="20577"/>
        <pc:sldMkLst>
          <pc:docMk/>
          <pc:sldMk cId="3879058662" sldId="369"/>
        </pc:sldMkLst>
        <pc:spChg chg="mod ord">
          <ac:chgData name="Jessica de Wild (imec)" userId="971484b4-f2ba-4641-a59c-8da4aded5790" providerId="ADAL" clId="{EBE4D21A-8B25-4B94-9CCD-90EE91FB69A1}" dt="2023-11-07T12:28:51.869" v="3495" actId="20577"/>
          <ac:spMkLst>
            <pc:docMk/>
            <pc:sldMk cId="3879058662" sldId="369"/>
            <ac:spMk id="4" creationId="{72572B48-A98D-4141-BD2F-DB261F1BDE88}"/>
          </ac:spMkLst>
        </pc:spChg>
        <pc:spChg chg="add mod">
          <ac:chgData name="Jessica de Wild (imec)" userId="971484b4-f2ba-4641-a59c-8da4aded5790" providerId="ADAL" clId="{EBE4D21A-8B25-4B94-9CCD-90EE91FB69A1}" dt="2023-11-07T11:07:48.535" v="3058" actId="1038"/>
          <ac:spMkLst>
            <pc:docMk/>
            <pc:sldMk cId="3879058662" sldId="369"/>
            <ac:spMk id="5" creationId="{81DFFFAE-6F09-245F-0461-4CE334AB5E88}"/>
          </ac:spMkLst>
        </pc:spChg>
        <pc:picChg chg="mod ord">
          <ac:chgData name="Jessica de Wild (imec)" userId="971484b4-f2ba-4641-a59c-8da4aded5790" providerId="ADAL" clId="{EBE4D21A-8B25-4B94-9CCD-90EE91FB69A1}" dt="2023-11-07T12:28:30.562" v="3483" actId="167"/>
          <ac:picMkLst>
            <pc:docMk/>
            <pc:sldMk cId="3879058662" sldId="369"/>
            <ac:picMk id="6" creationId="{588F3A40-4367-4E14-BF62-61AD0C95AC22}"/>
          </ac:picMkLst>
        </pc:picChg>
      </pc:sldChg>
      <pc:sldChg chg="modSp add mod">
        <pc:chgData name="Jessica de Wild (imec)" userId="971484b4-f2ba-4641-a59c-8da4aded5790" providerId="ADAL" clId="{EBE4D21A-8B25-4B94-9CCD-90EE91FB69A1}" dt="2023-11-07T11:27:21.604" v="3392" actId="20577"/>
        <pc:sldMkLst>
          <pc:docMk/>
          <pc:sldMk cId="2668384135" sldId="370"/>
        </pc:sldMkLst>
        <pc:spChg chg="mod">
          <ac:chgData name="Jessica de Wild (imec)" userId="971484b4-f2ba-4641-a59c-8da4aded5790" providerId="ADAL" clId="{EBE4D21A-8B25-4B94-9CCD-90EE91FB69A1}" dt="2023-11-07T11:25:34.283" v="3152" actId="20577"/>
          <ac:spMkLst>
            <pc:docMk/>
            <pc:sldMk cId="2668384135" sldId="370"/>
            <ac:spMk id="3" creationId="{33B93DAD-A7FA-4624-8053-8ECF6F79855D}"/>
          </ac:spMkLst>
        </pc:spChg>
        <pc:spChg chg="mod">
          <ac:chgData name="Jessica de Wild (imec)" userId="971484b4-f2ba-4641-a59c-8da4aded5790" providerId="ADAL" clId="{EBE4D21A-8B25-4B94-9CCD-90EE91FB69A1}" dt="2023-11-07T11:27:21.604" v="3392" actId="20577"/>
          <ac:spMkLst>
            <pc:docMk/>
            <pc:sldMk cId="2668384135" sldId="370"/>
            <ac:spMk id="4" creationId="{72572B48-A98D-4141-BD2F-DB261F1BDE88}"/>
          </ac:spMkLst>
        </pc:spChg>
      </pc:sldChg>
      <pc:sldChg chg="addSp delSp modSp add mod">
        <pc:chgData name="Jessica de Wild (imec)" userId="971484b4-f2ba-4641-a59c-8da4aded5790" providerId="ADAL" clId="{EBE4D21A-8B25-4B94-9CCD-90EE91FB69A1}" dt="2023-11-07T13:20:12.334" v="4360" actId="404"/>
        <pc:sldMkLst>
          <pc:docMk/>
          <pc:sldMk cId="0" sldId="481"/>
        </pc:sldMkLst>
        <pc:spChg chg="del">
          <ac:chgData name="Jessica de Wild (imec)" userId="971484b4-f2ba-4641-a59c-8da4aded5790" providerId="ADAL" clId="{EBE4D21A-8B25-4B94-9CCD-90EE91FB69A1}" dt="2023-11-07T13:19:07.394" v="4285" actId="478"/>
          <ac:spMkLst>
            <pc:docMk/>
            <pc:sldMk cId="0" sldId="481"/>
            <ac:spMk id="2" creationId="{03D2E64F-2D58-FA55-FB76-D186AFAB3841}"/>
          </ac:spMkLst>
        </pc:spChg>
        <pc:spChg chg="add del mod">
          <ac:chgData name="Jessica de Wild (imec)" userId="971484b4-f2ba-4641-a59c-8da4aded5790" providerId="ADAL" clId="{EBE4D21A-8B25-4B94-9CCD-90EE91FB69A1}" dt="2023-11-07T13:19:11.687" v="4291" actId="478"/>
          <ac:spMkLst>
            <pc:docMk/>
            <pc:sldMk cId="0" sldId="481"/>
            <ac:spMk id="5" creationId="{805C8572-C52B-B313-293E-B59B17D201D8}"/>
          </ac:spMkLst>
        </pc:spChg>
        <pc:spChg chg="add del mod">
          <ac:chgData name="Jessica de Wild (imec)" userId="971484b4-f2ba-4641-a59c-8da4aded5790" providerId="ADAL" clId="{EBE4D21A-8B25-4B94-9CCD-90EE91FB69A1}" dt="2023-11-07T13:19:09.649" v="4290"/>
          <ac:spMkLst>
            <pc:docMk/>
            <pc:sldMk cId="0" sldId="481"/>
            <ac:spMk id="7" creationId="{D91E827F-5727-DDE2-3A26-8045732F061D}"/>
          </ac:spMkLst>
        </pc:spChg>
        <pc:spChg chg="add mod">
          <ac:chgData name="Jessica de Wild (imec)" userId="971484b4-f2ba-4641-a59c-8da4aded5790" providerId="ADAL" clId="{EBE4D21A-8B25-4B94-9CCD-90EE91FB69A1}" dt="2023-11-07T13:19:23.415" v="4295" actId="27636"/>
          <ac:spMkLst>
            <pc:docMk/>
            <pc:sldMk cId="0" sldId="481"/>
            <ac:spMk id="8" creationId="{2FFA7A57-09A8-ECF2-2469-C05F49A531E6}"/>
          </ac:spMkLst>
        </pc:spChg>
        <pc:spChg chg="mod">
          <ac:chgData name="Jessica de Wild (imec)" userId="971484b4-f2ba-4641-a59c-8da4aded5790" providerId="ADAL" clId="{EBE4D21A-8B25-4B94-9CCD-90EE91FB69A1}" dt="2023-11-07T13:20:12.334" v="4360" actId="404"/>
          <ac:spMkLst>
            <pc:docMk/>
            <pc:sldMk cId="0" sldId="481"/>
            <ac:spMk id="19462" creationId="{BEA1DAC7-DC51-5E08-69F3-2A0A5C76CF8C}"/>
          </ac:spMkLst>
        </pc:spChg>
        <pc:spChg chg="mod">
          <ac:chgData name="Jessica de Wild (imec)" userId="971484b4-f2ba-4641-a59c-8da4aded5790" providerId="ADAL" clId="{EBE4D21A-8B25-4B94-9CCD-90EE91FB69A1}" dt="2023-11-07T13:20:07.119" v="4357" actId="14100"/>
          <ac:spMkLst>
            <pc:docMk/>
            <pc:sldMk cId="0" sldId="481"/>
            <ac:spMk id="44041" creationId="{EC82E93D-60A7-0890-D0D1-B44903631223}"/>
          </ac:spMkLst>
        </pc:spChg>
      </pc:sldChg>
      <pc:sldChg chg="addSp modSp new mod">
        <pc:chgData name="Jessica de Wild (imec)" userId="971484b4-f2ba-4641-a59c-8da4aded5790" providerId="ADAL" clId="{EBE4D21A-8B25-4B94-9CCD-90EE91FB69A1}" dt="2023-11-07T13:40:59.958" v="5016" actId="20577"/>
        <pc:sldMkLst>
          <pc:docMk/>
          <pc:sldMk cId="3912419437" sldId="482"/>
        </pc:sldMkLst>
        <pc:spChg chg="mod">
          <ac:chgData name="Jessica de Wild (imec)" userId="971484b4-f2ba-4641-a59c-8da4aded5790" providerId="ADAL" clId="{EBE4D21A-8B25-4B94-9CCD-90EE91FB69A1}" dt="2023-11-07T13:28:50.415" v="4551" actId="20577"/>
          <ac:spMkLst>
            <pc:docMk/>
            <pc:sldMk cId="3912419437" sldId="482"/>
            <ac:spMk id="2" creationId="{642BC085-0876-FA82-718B-15FA297D7341}"/>
          </ac:spMkLst>
        </pc:spChg>
        <pc:spChg chg="mod">
          <ac:chgData name="Jessica de Wild (imec)" userId="971484b4-f2ba-4641-a59c-8da4aded5790" providerId="ADAL" clId="{EBE4D21A-8B25-4B94-9CCD-90EE91FB69A1}" dt="2023-11-07T13:40:59.958" v="5016" actId="20577"/>
          <ac:spMkLst>
            <pc:docMk/>
            <pc:sldMk cId="3912419437" sldId="482"/>
            <ac:spMk id="3" creationId="{9AF8A35D-70C1-6214-2711-DE0D1FFAD97F}"/>
          </ac:spMkLst>
        </pc:spChg>
        <pc:spChg chg="add mod">
          <ac:chgData name="Jessica de Wild (imec)" userId="971484b4-f2ba-4641-a59c-8da4aded5790" providerId="ADAL" clId="{EBE4D21A-8B25-4B94-9CCD-90EE91FB69A1}" dt="2023-11-07T13:40:51.654" v="5009" actId="207"/>
          <ac:spMkLst>
            <pc:docMk/>
            <pc:sldMk cId="3912419437" sldId="482"/>
            <ac:spMk id="6" creationId="{DA6B3A70-EE52-C7FF-AE9A-6451B97049DB}"/>
          </ac:spMkLst>
        </pc:spChg>
        <pc:picChg chg="add mod">
          <ac:chgData name="Jessica de Wild (imec)" userId="971484b4-f2ba-4641-a59c-8da4aded5790" providerId="ADAL" clId="{EBE4D21A-8B25-4B94-9CCD-90EE91FB69A1}" dt="2023-11-07T13:39:01.399" v="4878" actId="1076"/>
          <ac:picMkLst>
            <pc:docMk/>
            <pc:sldMk cId="3912419437" sldId="482"/>
            <ac:picMk id="5" creationId="{97741F67-87EE-7276-2CF4-F63DE038CB6C}"/>
          </ac:picMkLst>
        </pc:picChg>
      </pc:sldChg>
      <pc:sldMasterChg chg="modSp modSldLayout">
        <pc:chgData name="Jessica de Wild (imec)" userId="971484b4-f2ba-4641-a59c-8da4aded5790" providerId="ADAL" clId="{EBE4D21A-8B25-4B94-9CCD-90EE91FB69A1}" dt="2023-11-06T09:11:45.660" v="1"/>
        <pc:sldMasterMkLst>
          <pc:docMk/>
          <pc:sldMasterMk cId="0" sldId="2147483648"/>
        </pc:sldMasterMkLst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asterMk cId="0" sldId="2147483648"/>
            <ac:spMk id="6" creationId="{00000000-0000-0000-0000-000000000000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asterMk cId="0" sldId="2147483648"/>
            <ac:spMk id="1026" creationId="{00000000-0000-0000-0000-000000000000}"/>
          </ac:spMkLst>
        </pc:spChg>
        <pc:spChg chg="mod">
          <ac:chgData name="Jessica de Wild (imec)" userId="971484b4-f2ba-4641-a59c-8da4aded5790" providerId="ADAL" clId="{EBE4D21A-8B25-4B94-9CCD-90EE91FB69A1}" dt="2023-11-06T09:11:45.660" v="1"/>
          <ac:spMkLst>
            <pc:docMk/>
            <pc:sldMasterMk cId="0" sldId="2147483648"/>
            <ac:spMk id="1027" creationId="{00000000-0000-0000-0000-000000000000}"/>
          </ac:spMkLst>
        </pc:spChg>
        <pc:sldLayoutChg chg="modSp">
          <pc:chgData name="Jessica de Wild (imec)" userId="971484b4-f2ba-4641-a59c-8da4aded5790" providerId="ADAL" clId="{EBE4D21A-8B25-4B94-9CCD-90EE91FB69A1}" dt="2023-11-06T09:11:45.660" v="1"/>
          <pc:sldLayoutMkLst>
            <pc:docMk/>
            <pc:sldMasterMk cId="0" sldId="2147483648"/>
            <pc:sldLayoutMk cId="1214823751" sldId="2147483683"/>
          </pc:sldLayoutMkLst>
          <pc:spChg chg="mod">
            <ac:chgData name="Jessica de Wild (imec)" userId="971484b4-f2ba-4641-a59c-8da4aded5790" providerId="ADAL" clId="{EBE4D21A-8B25-4B94-9CCD-90EE91FB69A1}" dt="2023-11-06T09:11:45.660" v="1"/>
            <ac:spMkLst>
              <pc:docMk/>
              <pc:sldMasterMk cId="0" sldId="2147483648"/>
              <pc:sldLayoutMk cId="1214823751" sldId="2147483683"/>
              <ac:spMk id="2" creationId="{00000000-0000-0000-0000-000000000000}"/>
            </ac:spMkLst>
          </pc:spChg>
          <pc:spChg chg="mod">
            <ac:chgData name="Jessica de Wild (imec)" userId="971484b4-f2ba-4641-a59c-8da4aded5790" providerId="ADAL" clId="{EBE4D21A-8B25-4B94-9CCD-90EE91FB69A1}" dt="2023-11-06T09:11:45.660" v="1"/>
            <ac:spMkLst>
              <pc:docMk/>
              <pc:sldMasterMk cId="0" sldId="2147483648"/>
              <pc:sldLayoutMk cId="1214823751" sldId="2147483683"/>
              <ac:spMk id="3" creationId="{00000000-0000-0000-0000-000000000000}"/>
            </ac:spMkLst>
          </pc:spChg>
          <pc:picChg chg="mod">
            <ac:chgData name="Jessica de Wild (imec)" userId="971484b4-f2ba-4641-a59c-8da4aded5790" providerId="ADAL" clId="{EBE4D21A-8B25-4B94-9CCD-90EE91FB69A1}" dt="2023-11-06T09:11:45.660" v="1"/>
            <ac:picMkLst>
              <pc:docMk/>
              <pc:sldMasterMk cId="0" sldId="2147483648"/>
              <pc:sldLayoutMk cId="1214823751" sldId="2147483683"/>
              <ac:picMk id="12" creationId="{00000000-0000-0000-0000-000000000000}"/>
            </ac:picMkLst>
          </pc:picChg>
          <pc:picChg chg="mod">
            <ac:chgData name="Jessica de Wild (imec)" userId="971484b4-f2ba-4641-a59c-8da4aded5790" providerId="ADAL" clId="{EBE4D21A-8B25-4B94-9CCD-90EE91FB69A1}" dt="2023-11-06T09:11:45.660" v="1"/>
            <ac:picMkLst>
              <pc:docMk/>
              <pc:sldMasterMk cId="0" sldId="2147483648"/>
              <pc:sldLayoutMk cId="1214823751" sldId="2147483683"/>
              <ac:picMk id="14" creationId="{00000000-0000-0000-0000-000000000000}"/>
            </ac:picMkLst>
          </pc:picChg>
        </pc:sldLayoutChg>
        <pc:sldLayoutChg chg="modSp">
          <pc:chgData name="Jessica de Wild (imec)" userId="971484b4-f2ba-4641-a59c-8da4aded5790" providerId="ADAL" clId="{EBE4D21A-8B25-4B94-9CCD-90EE91FB69A1}" dt="2023-11-06T09:11:45.660" v="1"/>
          <pc:sldLayoutMkLst>
            <pc:docMk/>
            <pc:sldMasterMk cId="0" sldId="2147483648"/>
            <pc:sldLayoutMk cId="1476644683" sldId="2147483684"/>
          </pc:sldLayoutMkLst>
          <pc:spChg chg="mod">
            <ac:chgData name="Jessica de Wild (imec)" userId="971484b4-f2ba-4641-a59c-8da4aded5790" providerId="ADAL" clId="{EBE4D21A-8B25-4B94-9CCD-90EE91FB69A1}" dt="2023-11-06T09:11:45.660" v="1"/>
            <ac:spMkLst>
              <pc:docMk/>
              <pc:sldMasterMk cId="0" sldId="2147483648"/>
              <pc:sldLayoutMk cId="1476644683" sldId="2147483684"/>
              <ac:spMk id="2" creationId="{00000000-0000-0000-0000-000000000000}"/>
            </ac:spMkLst>
          </pc:spChg>
          <pc:spChg chg="mod">
            <ac:chgData name="Jessica de Wild (imec)" userId="971484b4-f2ba-4641-a59c-8da4aded5790" providerId="ADAL" clId="{EBE4D21A-8B25-4B94-9CCD-90EE91FB69A1}" dt="2023-11-06T09:11:45.660" v="1"/>
            <ac:spMkLst>
              <pc:docMk/>
              <pc:sldMasterMk cId="0" sldId="2147483648"/>
              <pc:sldLayoutMk cId="1476644683" sldId="2147483684"/>
              <ac:spMk id="3" creationId="{00000000-0000-0000-0000-000000000000}"/>
            </ac:spMkLst>
          </pc:spChg>
          <pc:spChg chg="mod">
            <ac:chgData name="Jessica de Wild (imec)" userId="971484b4-f2ba-4641-a59c-8da4aded5790" providerId="ADAL" clId="{EBE4D21A-8B25-4B94-9CCD-90EE91FB69A1}" dt="2023-11-06T09:11:45.660" v="1"/>
            <ac:spMkLst>
              <pc:docMk/>
              <pc:sldMasterMk cId="0" sldId="2147483648"/>
              <pc:sldLayoutMk cId="1476644683" sldId="2147483684"/>
              <ac:spMk id="16" creationId="{00000000-0000-0000-0000-000000000000}"/>
            </ac:spMkLst>
          </pc:spChg>
          <pc:spChg chg="mod">
            <ac:chgData name="Jessica de Wild (imec)" userId="971484b4-f2ba-4641-a59c-8da4aded5790" providerId="ADAL" clId="{EBE4D21A-8B25-4B94-9CCD-90EE91FB69A1}" dt="2023-11-06T09:11:45.660" v="1"/>
            <ac:spMkLst>
              <pc:docMk/>
              <pc:sldMasterMk cId="0" sldId="2147483648"/>
              <pc:sldLayoutMk cId="1476644683" sldId="2147483684"/>
              <ac:spMk id="17" creationId="{00000000-0000-0000-0000-000000000000}"/>
            </ac:spMkLst>
          </pc:spChg>
          <pc:spChg chg="mod">
            <ac:chgData name="Jessica de Wild (imec)" userId="971484b4-f2ba-4641-a59c-8da4aded5790" providerId="ADAL" clId="{EBE4D21A-8B25-4B94-9CCD-90EE91FB69A1}" dt="2023-11-06T09:11:45.660" v="1"/>
            <ac:spMkLst>
              <pc:docMk/>
              <pc:sldMasterMk cId="0" sldId="2147483648"/>
              <pc:sldLayoutMk cId="1476644683" sldId="2147483684"/>
              <ac:spMk id="18" creationId="{00000000-0000-0000-0000-000000000000}"/>
            </ac:spMkLst>
          </pc:spChg>
          <pc:picChg chg="mod">
            <ac:chgData name="Jessica de Wild (imec)" userId="971484b4-f2ba-4641-a59c-8da4aded5790" providerId="ADAL" clId="{EBE4D21A-8B25-4B94-9CCD-90EE91FB69A1}" dt="2023-11-06T09:11:45.660" v="1"/>
            <ac:picMkLst>
              <pc:docMk/>
              <pc:sldMasterMk cId="0" sldId="2147483648"/>
              <pc:sldLayoutMk cId="1476644683" sldId="2147483684"/>
              <ac:picMk id="7" creationId="{00000000-0000-0000-0000-000000000000}"/>
            </ac:picMkLst>
          </pc:picChg>
        </pc:sldLayoutChg>
        <pc:sldLayoutChg chg="modSp">
          <pc:chgData name="Jessica de Wild (imec)" userId="971484b4-f2ba-4641-a59c-8da4aded5790" providerId="ADAL" clId="{EBE4D21A-8B25-4B94-9CCD-90EE91FB69A1}" dt="2023-11-06T09:11:45.660" v="1"/>
          <pc:sldLayoutMkLst>
            <pc:docMk/>
            <pc:sldMasterMk cId="0" sldId="2147483648"/>
            <pc:sldLayoutMk cId="3863296131" sldId="2147483685"/>
          </pc:sldLayoutMkLst>
          <pc:spChg chg="mod">
            <ac:chgData name="Jessica de Wild (imec)" userId="971484b4-f2ba-4641-a59c-8da4aded5790" providerId="ADAL" clId="{EBE4D21A-8B25-4B94-9CCD-90EE91FB69A1}" dt="2023-11-06T09:11:45.660" v="1"/>
            <ac:spMkLst>
              <pc:docMk/>
              <pc:sldMasterMk cId="0" sldId="2147483648"/>
              <pc:sldLayoutMk cId="3863296131" sldId="2147483685"/>
              <ac:spMk id="8" creationId="{00000000-0000-0000-0000-000000000000}"/>
            </ac:spMkLst>
          </pc:spChg>
          <pc:spChg chg="mod">
            <ac:chgData name="Jessica de Wild (imec)" userId="971484b4-f2ba-4641-a59c-8da4aded5790" providerId="ADAL" clId="{EBE4D21A-8B25-4B94-9CCD-90EE91FB69A1}" dt="2023-11-06T09:11:45.660" v="1"/>
            <ac:spMkLst>
              <pc:docMk/>
              <pc:sldMasterMk cId="0" sldId="2147483648"/>
              <pc:sldLayoutMk cId="3863296131" sldId="2147483685"/>
              <ac:spMk id="10" creationId="{00000000-0000-0000-0000-000000000000}"/>
            </ac:spMkLst>
          </pc:spChg>
          <pc:spChg chg="mod">
            <ac:chgData name="Jessica de Wild (imec)" userId="971484b4-f2ba-4641-a59c-8da4aded5790" providerId="ADAL" clId="{EBE4D21A-8B25-4B94-9CCD-90EE91FB69A1}" dt="2023-11-06T09:11:45.660" v="1"/>
            <ac:spMkLst>
              <pc:docMk/>
              <pc:sldMasterMk cId="0" sldId="2147483648"/>
              <pc:sldLayoutMk cId="3863296131" sldId="2147483685"/>
              <ac:spMk id="11" creationId="{00000000-0000-0000-0000-000000000000}"/>
            </ac:spMkLst>
          </pc:spChg>
          <pc:picChg chg="mod">
            <ac:chgData name="Jessica de Wild (imec)" userId="971484b4-f2ba-4641-a59c-8da4aded5790" providerId="ADAL" clId="{EBE4D21A-8B25-4B94-9CCD-90EE91FB69A1}" dt="2023-11-06T09:11:45.660" v="1"/>
            <ac:picMkLst>
              <pc:docMk/>
              <pc:sldMasterMk cId="0" sldId="2147483648"/>
              <pc:sldLayoutMk cId="3863296131" sldId="2147483685"/>
              <ac:picMk id="9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4D8A6-E91F-2349-9524-29B4C5A5DC24}" type="datetimeFigureOut">
              <a:rPr lang="nl-NL" smtClean="0"/>
              <a:t>6-11-2023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21A2C-3C7C-D545-A329-5793AF5DBC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862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M_band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M_band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864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3926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Redia</a:t>
            </a:r>
            <a:r>
              <a:rPr lang="en-US" dirty="0"/>
              <a:t> frequency, direct current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309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Transmission: different oxygen flow, also different power. RF took about xx times longer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7192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Mass flow controllers</a:t>
            </a:r>
          </a:p>
          <a:p>
            <a:r>
              <a:rPr lang="en-US" dirty="0"/>
              <a:t>Turbo molecular pump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8441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Mass flow controllers</a:t>
            </a:r>
          </a:p>
          <a:p>
            <a:r>
              <a:rPr lang="en-US" dirty="0"/>
              <a:t>Turbo molecular pump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3760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 In this study, we prepared ZnO films with ALD using diethyl Zn (DEZ) as a metal precursor and water as a reactant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7530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 In this study, we prepared ZnO films with ALD using diethyl Zn (DEZ) as a metal precursor and water as a reactant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2503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Komt</a:t>
            </a:r>
            <a:r>
              <a:rPr lang="en-US" dirty="0"/>
              <a:t> door </a:t>
            </a:r>
            <a:r>
              <a:rPr lang="en-US" dirty="0" err="1"/>
              <a:t>krstiallijne</a:t>
            </a:r>
            <a:r>
              <a:rPr lang="en-US" dirty="0"/>
              <a:t> </a:t>
            </a:r>
            <a:r>
              <a:rPr lang="en-US" dirty="0" err="1"/>
              <a:t>structuur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defects. ZnO via ALD is erg </a:t>
            </a:r>
            <a:r>
              <a:rPr lang="en-US" dirty="0" err="1"/>
              <a:t>puur</a:t>
            </a:r>
            <a:r>
              <a:rPr lang="en-US" dirty="0"/>
              <a:t>, </a:t>
            </a:r>
            <a:r>
              <a:rPr lang="en-US" dirty="0" err="1"/>
              <a:t>geen</a:t>
            </a:r>
            <a:r>
              <a:rPr lang="en-US" dirty="0"/>
              <a:t> defected, grain boundaries etc. met sputter </a:t>
            </a:r>
            <a:r>
              <a:rPr lang="en-US" dirty="0" err="1"/>
              <a:t>heb</a:t>
            </a:r>
            <a:r>
              <a:rPr lang="en-US" dirty="0"/>
              <a:t> je </a:t>
            </a:r>
            <a:r>
              <a:rPr lang="en-US" dirty="0" err="1"/>
              <a:t>hoge</a:t>
            </a:r>
            <a:r>
              <a:rPr lang="en-US" dirty="0"/>
              <a:t> </a:t>
            </a:r>
            <a:r>
              <a:rPr lang="en-US" dirty="0" err="1"/>
              <a:t>energetische</a:t>
            </a:r>
            <a:r>
              <a:rPr lang="en-US" dirty="0"/>
              <a:t> </a:t>
            </a:r>
            <a:r>
              <a:rPr lang="en-US" dirty="0" err="1"/>
              <a:t>deeltjes</a:t>
            </a:r>
            <a:r>
              <a:rPr lang="en-US" dirty="0"/>
              <a:t> die </a:t>
            </a:r>
            <a:r>
              <a:rPr lang="en-US" dirty="0" err="1"/>
              <a:t>botsen</a:t>
            </a:r>
            <a:r>
              <a:rPr lang="en-US" dirty="0"/>
              <a:t>. </a:t>
            </a:r>
            <a:r>
              <a:rPr lang="en-US" dirty="0" err="1"/>
              <a:t>etc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796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Ionized molecules - electrons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853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Ionized molecules - electrons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8367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8912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negative voltage of typically − 300 V or more is applied to the target. This negative voltage attracts positive ions to the target ejecting particles from the target after collision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4640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Magentron</a:t>
            </a:r>
            <a:r>
              <a:rPr lang="en-US" dirty="0"/>
              <a:t> sputtering: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7852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Distance from release of the particles to substrate, adhesion due to </a:t>
            </a:r>
            <a:r>
              <a:rPr lang="en-US" dirty="0" err="1"/>
              <a:t>bombarbment</a:t>
            </a:r>
            <a:r>
              <a:rPr lang="en-US" dirty="0"/>
              <a:t>,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9448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DC: metals, </a:t>
            </a:r>
            <a:r>
              <a:rPr lang="en-US" dirty="0" err="1"/>
              <a:t>neatrial</a:t>
            </a:r>
            <a:r>
              <a:rPr lang="en-US" dirty="0"/>
              <a:t> particles RF: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Charge build-up on insulating targets can be avoided with the use of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RF sputtering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where the sign of the anode-cathode bias is varied at a high rate (commonly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ISM band"/>
              </a:rPr>
              <a:t>13.56 MHz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7714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DC: metals, </a:t>
            </a:r>
            <a:r>
              <a:rPr lang="en-US" dirty="0" err="1"/>
              <a:t>neatrial</a:t>
            </a:r>
            <a:r>
              <a:rPr lang="en-US" dirty="0"/>
              <a:t> particles RF: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Charge build-up on insulating targets can be avoided with the use of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RF sputtering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where the sign of the anode-cathode bias is varied at a high rate (commonly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ISM band"/>
              </a:rPr>
              <a:t>13.56 MHz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6444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 descr="foto-1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5"/>
          <a:stretch/>
        </p:blipFill>
        <p:spPr>
          <a:xfrm>
            <a:off x="0" y="1"/>
            <a:ext cx="12192000" cy="3870745"/>
          </a:xfrm>
          <a:prstGeom prst="rect">
            <a:avLst/>
          </a:prstGeom>
        </p:spPr>
      </p:pic>
      <p:pic>
        <p:nvPicPr>
          <p:cNvPr id="14" name="Afbeelding 13" descr="logo-slide-titel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188640"/>
            <a:ext cx="11713301" cy="6535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1531" y="4293096"/>
            <a:ext cx="9313035" cy="630982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1531" y="4941122"/>
            <a:ext cx="9313035" cy="43204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F4F4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14823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logo-slid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76200"/>
            <a:ext cx="11826240" cy="6687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188640"/>
            <a:ext cx="11521280" cy="549844"/>
          </a:xfrm>
          <a:ln>
            <a:noFill/>
          </a:ln>
        </p:spPr>
        <p:txBody>
          <a:bodyPr>
            <a:normAutofit/>
          </a:bodyPr>
          <a:lstStyle>
            <a:lvl1pPr algn="l">
              <a:defRPr sz="2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836712"/>
            <a:ext cx="11521280" cy="5040560"/>
          </a:xfrm>
        </p:spPr>
        <p:txBody>
          <a:bodyPr/>
          <a:lstStyle>
            <a:lvl1pPr>
              <a:buFont typeface="Wingdings" pitchFamily="2" charset="2"/>
              <a:buChar char="§"/>
              <a:defRPr sz="28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Font typeface="Wingdings" pitchFamily="2" charset="2"/>
              <a:buChar char="§"/>
              <a:defRPr sz="24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buFont typeface="Wingdings" pitchFamily="2" charset="2"/>
              <a:buChar char="§"/>
              <a:defRPr sz="20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buFont typeface="Wingdings" pitchFamily="2" charset="2"/>
              <a:buChar char="§"/>
              <a:defRPr sz="16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buFont typeface="Wingdings" pitchFamily="2" charset="2"/>
              <a:buChar char="§"/>
              <a:defRPr sz="16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BE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239349" y="6381329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6559652E-C199-334F-9320-471B095246A8}" type="datetime1">
              <a:rPr lang="nl-BE"/>
              <a:pPr/>
              <a:t>6/11/2023</a:t>
            </a:fld>
            <a:endParaRPr lang="nl-BE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5680" y="6381329"/>
            <a:ext cx="5952661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64353" y="6382917"/>
            <a:ext cx="1003300" cy="365125"/>
          </a:xfrm>
        </p:spPr>
        <p:txBody>
          <a:bodyPr/>
          <a:lstStyle>
            <a:lvl1pPr>
              <a:defRPr/>
            </a:lvl1pPr>
          </a:lstStyle>
          <a:p>
            <a:fld id="{BBB2625E-E22D-324D-B6D3-F6234E5E9FE9}" type="slidenum">
              <a:rPr lang="nl-BE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6644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62C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 descr="logo-slide-titel-wit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4468"/>
            <a:ext cx="11521280" cy="640267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007435" y="836712"/>
            <a:ext cx="9313035" cy="630982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tussenslide</a:t>
            </a:r>
            <a:endParaRPr lang="nl-BE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7435" y="1484738"/>
            <a:ext cx="9313035" cy="43204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Ondertitel</a:t>
            </a:r>
            <a:r>
              <a:rPr lang="en-US" dirty="0"/>
              <a:t> </a:t>
            </a:r>
            <a:r>
              <a:rPr lang="en-US" dirty="0" err="1"/>
              <a:t>tussenslide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63296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6" descr="logo-slide.png">
            <a:extLst>
              <a:ext uri="{FF2B5EF4-FFF2-40B4-BE49-F238E27FC236}">
                <a16:creationId xmlns:a16="http://schemas.microsoft.com/office/drawing/2014/main" id="{7D173E64-624E-314E-C18C-499FEE1043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40"/>
          <a:stretch>
            <a:fillRect/>
          </a:stretch>
        </p:blipFill>
        <p:spPr bwMode="auto">
          <a:xfrm>
            <a:off x="169334" y="1716618"/>
            <a:ext cx="11825817" cy="5060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fbeelding 7" descr="logo-slide.png">
            <a:extLst>
              <a:ext uri="{FF2B5EF4-FFF2-40B4-BE49-F238E27FC236}">
                <a16:creationId xmlns:a16="http://schemas.microsoft.com/office/drawing/2014/main" id="{9676D87F-5F7D-AA72-CB97-FC9178C5D2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" b="56760"/>
          <a:stretch>
            <a:fillRect/>
          </a:stretch>
        </p:blipFill>
        <p:spPr bwMode="auto">
          <a:xfrm>
            <a:off x="169334" y="165101"/>
            <a:ext cx="11825817" cy="383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35360" y="260649"/>
            <a:ext cx="11521280" cy="54984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1" name="Tijdelijke aanduiding voor tekst 2"/>
          <p:cNvSpPr>
            <a:spLocks noGrp="1"/>
          </p:cNvSpPr>
          <p:nvPr>
            <p:ph idx="1"/>
          </p:nvPr>
        </p:nvSpPr>
        <p:spPr bwMode="auto">
          <a:xfrm>
            <a:off x="335360" y="836712"/>
            <a:ext cx="11521280" cy="525658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000">
                <a:latin typeface="Verdana"/>
              </a:defRPr>
            </a:lvl1pPr>
            <a:lvl2pPr algn="l">
              <a:defRPr sz="3200" baseline="0">
                <a:latin typeface="Verdana"/>
              </a:defRPr>
            </a:lvl2pPr>
            <a:lvl3pPr>
              <a:defRPr sz="2667">
                <a:latin typeface="Verdana"/>
              </a:defRPr>
            </a:lvl3pPr>
            <a:lvl4pPr>
              <a:defRPr sz="2000">
                <a:latin typeface="Verdana"/>
              </a:defRPr>
            </a:lvl4pPr>
            <a:lvl5pPr>
              <a:defRPr sz="2000">
                <a:latin typeface="Verdana"/>
              </a:defRPr>
            </a:lvl5pPr>
          </a:lstStyle>
          <a:p>
            <a:pPr lvl="1"/>
            <a:endParaRPr lang="nl-BE" noProof="0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95463E0D-7D2E-C6E2-165E-DD4FFFFDA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2B23E0-E7EC-4FDE-A6CA-6EB3B709A201}" type="datetime1">
              <a:rPr lang="nl-BE" altLang="en-US"/>
              <a:pPr>
                <a:defRPr/>
              </a:pPr>
              <a:t>7/11/2023</a:t>
            </a:fld>
            <a:endParaRPr lang="nl-BE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10A0EA0-0C06-5F8E-735B-E0351B13E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22D8E-8914-6226-38DF-76D5547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6001" y="6358467"/>
            <a:ext cx="1003300" cy="36406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D8BF7E-4ED4-47BB-A456-F83F0678028E}" type="slidenum">
              <a:rPr lang="nl-BE" altLang="en-US"/>
              <a:pPr>
                <a:defRPr/>
              </a:pPr>
              <a:t>‹#›</a:t>
            </a:fld>
            <a:endParaRPr lang="nl-BE" altLang="en-US"/>
          </a:p>
        </p:txBody>
      </p:sp>
    </p:spTree>
    <p:extLst>
      <p:ext uri="{BB962C8B-B14F-4D97-AF65-F5344CB8AC3E}">
        <p14:creationId xmlns:p14="http://schemas.microsoft.com/office/powerpoint/2010/main" val="1637341529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0C988CC6-97EB-4A45-9195-47EF7C52919D}" type="datetime1">
              <a:rPr lang="nl-BE"/>
              <a:pPr/>
              <a:t>6/11/2023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0476D89C-E8B9-AE4E-B6DF-5DF853DAFA02}" type="slidenum">
              <a:rPr lang="nl-BE"/>
              <a:pPr/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-105" charset="-128"/>
          <a:cs typeface="ＭＳ Ｐゴシック" pitchFamily="-10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-105" charset="-128"/>
          <a:cs typeface="ＭＳ Ｐゴシック" pitchFamily="-10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-105" charset="-128"/>
          <a:cs typeface="ＭＳ Ｐゴシック" pitchFamily="-10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-105" charset="-128"/>
          <a:cs typeface="ＭＳ Ｐゴシック" pitchFamily="-10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B9780444633040000275?via%3Dihub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sciencedirect.com/science/article/pii/B9780444633040000275?via%3Dihub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i.org/10.3390/ma14195658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ma14195658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-sciencedirect-com.bib-proxy.uhasselt.be/science/book/9780815520313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direct.com/science/journal/00223093/352/9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journal/00223093/352/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journal/00223093/352/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journal/00223093/352/9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Micro- en </a:t>
            </a:r>
            <a:r>
              <a:rPr lang="nl-NL" dirty="0" err="1"/>
              <a:t>nanotechnology</a:t>
            </a:r>
            <a:endParaRPr lang="nl-NL" dirty="0"/>
          </a:p>
        </p:txBody>
      </p:sp>
      <p:sp>
        <p:nvSpPr>
          <p:cNvPr id="5" name="Sub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/>
              <a:t>Thin</a:t>
            </a:r>
            <a:r>
              <a:rPr lang="nl-NL" dirty="0"/>
              <a:t> film </a:t>
            </a:r>
            <a:r>
              <a:rPr lang="nl-NL" dirty="0" err="1"/>
              <a:t>deposition</a:t>
            </a:r>
            <a:r>
              <a:rPr lang="nl-NL" dirty="0"/>
              <a:t> </a:t>
            </a:r>
            <a:r>
              <a:rPr lang="nl-NL" dirty="0" err="1"/>
              <a:t>techniques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lithography</a:t>
            </a:r>
            <a:endParaRPr lang="nl-NL" dirty="0"/>
          </a:p>
        </p:txBody>
      </p:sp>
      <p:pic>
        <p:nvPicPr>
          <p:cNvPr id="6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CF3889EB-4D13-4078-8D27-267E2733F0B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2858" y="5877272"/>
            <a:ext cx="2215630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3871607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4982-01C7-E65F-00BB-05922EDFB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CB965-2B10-8A8A-4FAA-E2CFEEACBAF7}"/>
              </a:ext>
            </a:extLst>
          </p:cNvPr>
          <p:cNvSpPr txBox="1"/>
          <p:nvPr/>
        </p:nvSpPr>
        <p:spPr>
          <a:xfrm>
            <a:off x="1847528" y="94779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Tandem solar cell</a:t>
            </a:r>
            <a:endParaRPr lang="en-GB" dirty="0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C6B256C-D5CB-6754-A934-19B9B919F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700808"/>
            <a:ext cx="7898107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0040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376CF-45AE-7AD0-D4FE-919B4D75C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9076C-1A81-0FA4-B75B-EA9B2D1A6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in solar cells:	</a:t>
            </a:r>
          </a:p>
          <a:p>
            <a:pPr lvl="1"/>
            <a:r>
              <a:rPr lang="en-US" dirty="0"/>
              <a:t>Wet chemical: </a:t>
            </a:r>
          </a:p>
          <a:p>
            <a:pPr lvl="2"/>
            <a:r>
              <a:rPr lang="en-US" dirty="0"/>
              <a:t>CdS layers in CIGS</a:t>
            </a:r>
          </a:p>
          <a:p>
            <a:pPr lvl="2"/>
            <a:r>
              <a:rPr lang="en-US" dirty="0"/>
              <a:t>Perovskite active layer</a:t>
            </a:r>
          </a:p>
          <a:p>
            <a:pPr lvl="1"/>
            <a:r>
              <a:rPr lang="en-US" dirty="0"/>
              <a:t>Atomic layer deposition:</a:t>
            </a:r>
          </a:p>
          <a:p>
            <a:pPr lvl="2"/>
            <a:r>
              <a:rPr lang="en-US" dirty="0" err="1"/>
              <a:t>AlO</a:t>
            </a:r>
            <a:r>
              <a:rPr lang="en-US" baseline="-25000" dirty="0" err="1"/>
              <a:t>X</a:t>
            </a:r>
            <a:r>
              <a:rPr lang="en-US" dirty="0"/>
              <a:t> passivation layer in Si solar cells</a:t>
            </a:r>
          </a:p>
          <a:p>
            <a:pPr lvl="1"/>
            <a:r>
              <a:rPr lang="en-US" dirty="0"/>
              <a:t>Chemical </a:t>
            </a:r>
            <a:r>
              <a:rPr lang="en-US" dirty="0" err="1"/>
              <a:t>vapour</a:t>
            </a:r>
            <a:r>
              <a:rPr lang="en-US" dirty="0"/>
              <a:t> deposition:</a:t>
            </a:r>
          </a:p>
          <a:p>
            <a:pPr lvl="2"/>
            <a:r>
              <a:rPr lang="en-US" dirty="0"/>
              <a:t>a-Si in Si heterojunction solar cells</a:t>
            </a:r>
          </a:p>
          <a:p>
            <a:pPr lvl="2"/>
            <a:r>
              <a:rPr lang="en-US" dirty="0"/>
              <a:t>SiN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 err="1"/>
              <a:t>SiO</a:t>
            </a:r>
            <a:r>
              <a:rPr lang="en-US" baseline="-25000" dirty="0" err="1"/>
              <a:t>x</a:t>
            </a:r>
            <a:r>
              <a:rPr lang="en-US" dirty="0"/>
              <a:t> passivation layers in Si solar cells</a:t>
            </a:r>
          </a:p>
          <a:p>
            <a:pPr lvl="1"/>
            <a:r>
              <a:rPr lang="en-US" dirty="0"/>
              <a:t>Physical </a:t>
            </a:r>
            <a:r>
              <a:rPr lang="en-US" dirty="0" err="1"/>
              <a:t>vapour</a:t>
            </a:r>
            <a:r>
              <a:rPr lang="en-US" dirty="0"/>
              <a:t> deposition:</a:t>
            </a:r>
          </a:p>
          <a:p>
            <a:pPr lvl="2"/>
            <a:r>
              <a:rPr lang="en-US" dirty="0"/>
              <a:t>Sputtering – TCO layers in all solar cells</a:t>
            </a:r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35596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781F-D885-44A0-BB4C-BB080552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3DAD-A7FA-4624-8053-8ECF6F79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Wet chemical: wet process step followed by drying step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Chemical bath deposition (CBD) of CdS layer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A041594-2EFE-4D02-A431-ED01F21F1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1556793"/>
            <a:ext cx="4238625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43EF80-86AE-4B92-B92A-3ABBBD4242B2}"/>
              </a:ext>
            </a:extLst>
          </p:cNvPr>
          <p:cNvSpPr txBox="1"/>
          <p:nvPr/>
        </p:nvSpPr>
        <p:spPr>
          <a:xfrm>
            <a:off x="6096000" y="2060848"/>
            <a:ext cx="3888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Substrate will be submerged in aqueous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Stirring and heating of solution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Precursors in the solution reacts on the surface of the substrate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 film will grow on the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810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781F-D885-44A0-BB4C-BB080552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3DAD-A7FA-4624-8053-8ECF6F798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89" y="828846"/>
            <a:ext cx="8640960" cy="3045295"/>
          </a:xfrm>
        </p:spPr>
        <p:txBody>
          <a:bodyPr/>
          <a:lstStyle/>
          <a:p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Wet chemical: wet process step followed by drying step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Chemical bath deposition (CBD) of CdS layer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Self limiting growth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Thickness ~ 10s of nm depending on concentration, temperature and time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Temperature 50-80 degrees (often water is used as liquid)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64B326-F8F6-0DDB-FFEB-F3026CCB49B8}"/>
              </a:ext>
            </a:extLst>
          </p:cNvPr>
          <p:cNvSpPr/>
          <p:nvPr/>
        </p:nvSpPr>
        <p:spPr>
          <a:xfrm>
            <a:off x="2351584" y="3140968"/>
            <a:ext cx="4680520" cy="2376264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4F2380-ED50-6CA3-FFC3-A3CA2B10B76A}"/>
              </a:ext>
            </a:extLst>
          </p:cNvPr>
          <p:cNvSpPr/>
          <p:nvPr/>
        </p:nvSpPr>
        <p:spPr>
          <a:xfrm>
            <a:off x="2351584" y="3042740"/>
            <a:ext cx="4752528" cy="530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F6C558-2E70-C619-79CB-49CAA63C113F}"/>
              </a:ext>
            </a:extLst>
          </p:cNvPr>
          <p:cNvCxnSpPr/>
          <p:nvPr/>
        </p:nvCxnSpPr>
        <p:spPr>
          <a:xfrm flipV="1">
            <a:off x="7032104" y="2441847"/>
            <a:ext cx="0" cy="144016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2AF658-77DF-DCB3-EE11-2C25F3D069AD}"/>
              </a:ext>
            </a:extLst>
          </p:cNvPr>
          <p:cNvCxnSpPr/>
          <p:nvPr/>
        </p:nvCxnSpPr>
        <p:spPr>
          <a:xfrm flipV="1">
            <a:off x="2351584" y="2636912"/>
            <a:ext cx="0" cy="144016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C449ABCF-EBD4-35C1-5243-6A6FAAFC2167}"/>
              </a:ext>
            </a:extLst>
          </p:cNvPr>
          <p:cNvSpPr/>
          <p:nvPr/>
        </p:nvSpPr>
        <p:spPr>
          <a:xfrm rot="21205585">
            <a:off x="5011219" y="3661833"/>
            <a:ext cx="374434" cy="1406542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F6CF7C-1BA3-CF43-4357-76C1872C6537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5159896" y="2682700"/>
            <a:ext cx="4526" cy="978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FF056C-34CA-AE0A-258D-06B0351AAB3C}"/>
              </a:ext>
            </a:extLst>
          </p:cNvPr>
          <p:cNvSpPr txBox="1"/>
          <p:nvPr/>
        </p:nvSpPr>
        <p:spPr>
          <a:xfrm>
            <a:off x="2999656" y="388200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</a:t>
            </a:r>
            <a:r>
              <a:rPr lang="en-US" baseline="30000" dirty="0"/>
              <a:t>+</a:t>
            </a:r>
            <a:endParaRPr lang="en-GB" baseline="30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824556-96E2-DFD0-B785-05D26FBE2EBF}"/>
              </a:ext>
            </a:extLst>
          </p:cNvPr>
          <p:cNvSpPr txBox="1"/>
          <p:nvPr/>
        </p:nvSpPr>
        <p:spPr>
          <a:xfrm>
            <a:off x="3040732" y="4556139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30000" dirty="0"/>
              <a:t>2-</a:t>
            </a:r>
            <a:endParaRPr lang="en-GB" baseline="30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692564-4007-3941-82CA-5366DBC4E9F1}"/>
              </a:ext>
            </a:extLst>
          </p:cNvPr>
          <p:cNvCxnSpPr/>
          <p:nvPr/>
        </p:nvCxnSpPr>
        <p:spPr>
          <a:xfrm>
            <a:off x="5015880" y="3717032"/>
            <a:ext cx="72008" cy="136815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AA17540-3DA5-31F5-3172-00D80ADC1C6C}"/>
              </a:ext>
            </a:extLst>
          </p:cNvPr>
          <p:cNvSpPr txBox="1"/>
          <p:nvPr/>
        </p:nvSpPr>
        <p:spPr>
          <a:xfrm>
            <a:off x="4492826" y="400070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CdS</a:t>
            </a:r>
            <a:endParaRPr lang="en-GB" baseline="30000" dirty="0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AEAA45DD-5E34-0C2A-78B3-D37672D2AB34}"/>
              </a:ext>
            </a:extLst>
          </p:cNvPr>
          <p:cNvSpPr/>
          <p:nvPr/>
        </p:nvSpPr>
        <p:spPr>
          <a:xfrm rot="5189019">
            <a:off x="8568548" y="2497556"/>
            <a:ext cx="374434" cy="1406542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07F0DF-E22D-9495-C770-C561659E1A1B}"/>
              </a:ext>
            </a:extLst>
          </p:cNvPr>
          <p:cNvCxnSpPr>
            <a:cxnSpLocks/>
          </p:cNvCxnSpPr>
          <p:nvPr/>
        </p:nvCxnSpPr>
        <p:spPr>
          <a:xfrm flipH="1">
            <a:off x="8163693" y="3040076"/>
            <a:ext cx="115013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128F82E-5EC8-9457-10B9-883ABB8800F6}"/>
              </a:ext>
            </a:extLst>
          </p:cNvPr>
          <p:cNvSpPr txBox="1"/>
          <p:nvPr/>
        </p:nvSpPr>
        <p:spPr>
          <a:xfrm>
            <a:off x="7476086" y="3808675"/>
            <a:ext cx="2940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Dry step: nitrogen flow, air flow, may include heating</a:t>
            </a:r>
            <a:endParaRPr lang="en-GB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1002154-74E3-998F-4E1E-CE76108D23F6}"/>
              </a:ext>
            </a:extLst>
          </p:cNvPr>
          <p:cNvSpPr/>
          <p:nvPr/>
        </p:nvSpPr>
        <p:spPr>
          <a:xfrm rot="1156148">
            <a:off x="8291308" y="2719293"/>
            <a:ext cx="522804" cy="136179"/>
          </a:xfrm>
          <a:custGeom>
            <a:avLst/>
            <a:gdLst>
              <a:gd name="connsiteX0" fmla="*/ 0 w 1154097"/>
              <a:gd name="connsiteY0" fmla="*/ 108784 h 233123"/>
              <a:gd name="connsiteX1" fmla="*/ 426128 w 1154097"/>
              <a:gd name="connsiteY1" fmla="*/ 2252 h 233123"/>
              <a:gd name="connsiteX2" fmla="*/ 816745 w 1154097"/>
              <a:gd name="connsiteY2" fmla="*/ 197561 h 233123"/>
              <a:gd name="connsiteX3" fmla="*/ 1154097 w 1154097"/>
              <a:gd name="connsiteY3" fmla="*/ 233071 h 233123"/>
              <a:gd name="connsiteX4" fmla="*/ 1154097 w 1154097"/>
              <a:gd name="connsiteY4" fmla="*/ 233071 h 233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4097" h="233123">
                <a:moveTo>
                  <a:pt x="0" y="108784"/>
                </a:moveTo>
                <a:cubicBezTo>
                  <a:pt x="145002" y="48120"/>
                  <a:pt x="290004" y="-12544"/>
                  <a:pt x="426128" y="2252"/>
                </a:cubicBezTo>
                <a:cubicBezTo>
                  <a:pt x="562252" y="17048"/>
                  <a:pt x="695417" y="159091"/>
                  <a:pt x="816745" y="197561"/>
                </a:cubicBezTo>
                <a:cubicBezTo>
                  <a:pt x="938073" y="236031"/>
                  <a:pt x="1154097" y="233071"/>
                  <a:pt x="1154097" y="233071"/>
                </a:cubicBezTo>
                <a:lnTo>
                  <a:pt x="1154097" y="23307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91E4E15-D8F0-DF03-D076-5DC43D7E4B51}"/>
              </a:ext>
            </a:extLst>
          </p:cNvPr>
          <p:cNvSpPr/>
          <p:nvPr/>
        </p:nvSpPr>
        <p:spPr>
          <a:xfrm rot="1135552">
            <a:off x="8147959" y="2798807"/>
            <a:ext cx="522804" cy="136179"/>
          </a:xfrm>
          <a:custGeom>
            <a:avLst/>
            <a:gdLst>
              <a:gd name="connsiteX0" fmla="*/ 0 w 1154097"/>
              <a:gd name="connsiteY0" fmla="*/ 108784 h 233123"/>
              <a:gd name="connsiteX1" fmla="*/ 426128 w 1154097"/>
              <a:gd name="connsiteY1" fmla="*/ 2252 h 233123"/>
              <a:gd name="connsiteX2" fmla="*/ 816745 w 1154097"/>
              <a:gd name="connsiteY2" fmla="*/ 197561 h 233123"/>
              <a:gd name="connsiteX3" fmla="*/ 1154097 w 1154097"/>
              <a:gd name="connsiteY3" fmla="*/ 233071 h 233123"/>
              <a:gd name="connsiteX4" fmla="*/ 1154097 w 1154097"/>
              <a:gd name="connsiteY4" fmla="*/ 233071 h 233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4097" h="233123">
                <a:moveTo>
                  <a:pt x="0" y="108784"/>
                </a:moveTo>
                <a:cubicBezTo>
                  <a:pt x="145002" y="48120"/>
                  <a:pt x="290004" y="-12544"/>
                  <a:pt x="426128" y="2252"/>
                </a:cubicBezTo>
                <a:cubicBezTo>
                  <a:pt x="562252" y="17048"/>
                  <a:pt x="695417" y="159091"/>
                  <a:pt x="816745" y="197561"/>
                </a:cubicBezTo>
                <a:cubicBezTo>
                  <a:pt x="938073" y="236031"/>
                  <a:pt x="1154097" y="233071"/>
                  <a:pt x="1154097" y="233071"/>
                </a:cubicBezTo>
                <a:lnTo>
                  <a:pt x="1154097" y="23307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F1B6429-72FC-935A-90E7-5664E4EAAD51}"/>
              </a:ext>
            </a:extLst>
          </p:cNvPr>
          <p:cNvSpPr/>
          <p:nvPr/>
        </p:nvSpPr>
        <p:spPr>
          <a:xfrm rot="1392279">
            <a:off x="8447834" y="2662393"/>
            <a:ext cx="522804" cy="136179"/>
          </a:xfrm>
          <a:custGeom>
            <a:avLst/>
            <a:gdLst>
              <a:gd name="connsiteX0" fmla="*/ 0 w 1154097"/>
              <a:gd name="connsiteY0" fmla="*/ 108784 h 233123"/>
              <a:gd name="connsiteX1" fmla="*/ 426128 w 1154097"/>
              <a:gd name="connsiteY1" fmla="*/ 2252 h 233123"/>
              <a:gd name="connsiteX2" fmla="*/ 816745 w 1154097"/>
              <a:gd name="connsiteY2" fmla="*/ 197561 h 233123"/>
              <a:gd name="connsiteX3" fmla="*/ 1154097 w 1154097"/>
              <a:gd name="connsiteY3" fmla="*/ 233071 h 233123"/>
              <a:gd name="connsiteX4" fmla="*/ 1154097 w 1154097"/>
              <a:gd name="connsiteY4" fmla="*/ 233071 h 233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4097" h="233123">
                <a:moveTo>
                  <a:pt x="0" y="108784"/>
                </a:moveTo>
                <a:cubicBezTo>
                  <a:pt x="145002" y="48120"/>
                  <a:pt x="290004" y="-12544"/>
                  <a:pt x="426128" y="2252"/>
                </a:cubicBezTo>
                <a:cubicBezTo>
                  <a:pt x="562252" y="17048"/>
                  <a:pt x="695417" y="159091"/>
                  <a:pt x="816745" y="197561"/>
                </a:cubicBezTo>
                <a:cubicBezTo>
                  <a:pt x="938073" y="236031"/>
                  <a:pt x="1154097" y="233071"/>
                  <a:pt x="1154097" y="233071"/>
                </a:cubicBezTo>
                <a:lnTo>
                  <a:pt x="1154097" y="23307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467E43A-A6A5-56CA-E358-413D79AA8466}"/>
              </a:ext>
            </a:extLst>
          </p:cNvPr>
          <p:cNvSpPr/>
          <p:nvPr/>
        </p:nvSpPr>
        <p:spPr>
          <a:xfrm rot="15643570">
            <a:off x="8236309" y="3511649"/>
            <a:ext cx="272994" cy="45719"/>
          </a:xfrm>
          <a:custGeom>
            <a:avLst/>
            <a:gdLst>
              <a:gd name="connsiteX0" fmla="*/ 0 w 1154097"/>
              <a:gd name="connsiteY0" fmla="*/ 108784 h 233123"/>
              <a:gd name="connsiteX1" fmla="*/ 426128 w 1154097"/>
              <a:gd name="connsiteY1" fmla="*/ 2252 h 233123"/>
              <a:gd name="connsiteX2" fmla="*/ 816745 w 1154097"/>
              <a:gd name="connsiteY2" fmla="*/ 197561 h 233123"/>
              <a:gd name="connsiteX3" fmla="*/ 1154097 w 1154097"/>
              <a:gd name="connsiteY3" fmla="*/ 233071 h 233123"/>
              <a:gd name="connsiteX4" fmla="*/ 1154097 w 1154097"/>
              <a:gd name="connsiteY4" fmla="*/ 233071 h 233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4097" h="233123">
                <a:moveTo>
                  <a:pt x="0" y="108784"/>
                </a:moveTo>
                <a:cubicBezTo>
                  <a:pt x="145002" y="48120"/>
                  <a:pt x="290004" y="-12544"/>
                  <a:pt x="426128" y="2252"/>
                </a:cubicBezTo>
                <a:cubicBezTo>
                  <a:pt x="562252" y="17048"/>
                  <a:pt x="695417" y="159091"/>
                  <a:pt x="816745" y="197561"/>
                </a:cubicBezTo>
                <a:cubicBezTo>
                  <a:pt x="938073" y="236031"/>
                  <a:pt x="1154097" y="233071"/>
                  <a:pt x="1154097" y="233071"/>
                </a:cubicBezTo>
                <a:lnTo>
                  <a:pt x="1154097" y="233071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12AF73D-D497-F5B0-BD56-D7D9CB6B6101}"/>
              </a:ext>
            </a:extLst>
          </p:cNvPr>
          <p:cNvSpPr/>
          <p:nvPr/>
        </p:nvSpPr>
        <p:spPr>
          <a:xfrm rot="15643570">
            <a:off x="8435225" y="3526892"/>
            <a:ext cx="272994" cy="45719"/>
          </a:xfrm>
          <a:custGeom>
            <a:avLst/>
            <a:gdLst>
              <a:gd name="connsiteX0" fmla="*/ 0 w 1154097"/>
              <a:gd name="connsiteY0" fmla="*/ 108784 h 233123"/>
              <a:gd name="connsiteX1" fmla="*/ 426128 w 1154097"/>
              <a:gd name="connsiteY1" fmla="*/ 2252 h 233123"/>
              <a:gd name="connsiteX2" fmla="*/ 816745 w 1154097"/>
              <a:gd name="connsiteY2" fmla="*/ 197561 h 233123"/>
              <a:gd name="connsiteX3" fmla="*/ 1154097 w 1154097"/>
              <a:gd name="connsiteY3" fmla="*/ 233071 h 233123"/>
              <a:gd name="connsiteX4" fmla="*/ 1154097 w 1154097"/>
              <a:gd name="connsiteY4" fmla="*/ 233071 h 233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4097" h="233123">
                <a:moveTo>
                  <a:pt x="0" y="108784"/>
                </a:moveTo>
                <a:cubicBezTo>
                  <a:pt x="145002" y="48120"/>
                  <a:pt x="290004" y="-12544"/>
                  <a:pt x="426128" y="2252"/>
                </a:cubicBezTo>
                <a:cubicBezTo>
                  <a:pt x="562252" y="17048"/>
                  <a:pt x="695417" y="159091"/>
                  <a:pt x="816745" y="197561"/>
                </a:cubicBezTo>
                <a:cubicBezTo>
                  <a:pt x="938073" y="236031"/>
                  <a:pt x="1154097" y="233071"/>
                  <a:pt x="1154097" y="233071"/>
                </a:cubicBezTo>
                <a:lnTo>
                  <a:pt x="1154097" y="233071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CE473FB-E9C4-FB7E-692D-DD9C94B88142}"/>
              </a:ext>
            </a:extLst>
          </p:cNvPr>
          <p:cNvSpPr/>
          <p:nvPr/>
        </p:nvSpPr>
        <p:spPr>
          <a:xfrm rot="15643570">
            <a:off x="8651249" y="3515655"/>
            <a:ext cx="272994" cy="45719"/>
          </a:xfrm>
          <a:custGeom>
            <a:avLst/>
            <a:gdLst>
              <a:gd name="connsiteX0" fmla="*/ 0 w 1154097"/>
              <a:gd name="connsiteY0" fmla="*/ 108784 h 233123"/>
              <a:gd name="connsiteX1" fmla="*/ 426128 w 1154097"/>
              <a:gd name="connsiteY1" fmla="*/ 2252 h 233123"/>
              <a:gd name="connsiteX2" fmla="*/ 816745 w 1154097"/>
              <a:gd name="connsiteY2" fmla="*/ 197561 h 233123"/>
              <a:gd name="connsiteX3" fmla="*/ 1154097 w 1154097"/>
              <a:gd name="connsiteY3" fmla="*/ 233071 h 233123"/>
              <a:gd name="connsiteX4" fmla="*/ 1154097 w 1154097"/>
              <a:gd name="connsiteY4" fmla="*/ 233071 h 233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4097" h="233123">
                <a:moveTo>
                  <a:pt x="0" y="108784"/>
                </a:moveTo>
                <a:cubicBezTo>
                  <a:pt x="145002" y="48120"/>
                  <a:pt x="290004" y="-12544"/>
                  <a:pt x="426128" y="2252"/>
                </a:cubicBezTo>
                <a:cubicBezTo>
                  <a:pt x="562252" y="17048"/>
                  <a:pt x="695417" y="159091"/>
                  <a:pt x="816745" y="197561"/>
                </a:cubicBezTo>
                <a:cubicBezTo>
                  <a:pt x="938073" y="236031"/>
                  <a:pt x="1154097" y="233071"/>
                  <a:pt x="1154097" y="233071"/>
                </a:cubicBezTo>
                <a:lnTo>
                  <a:pt x="1154097" y="233071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C7010F0-F087-6E6C-54F3-D56C701E3C16}"/>
              </a:ext>
            </a:extLst>
          </p:cNvPr>
          <p:cNvSpPr/>
          <p:nvPr/>
        </p:nvSpPr>
        <p:spPr>
          <a:xfrm rot="15643570">
            <a:off x="8867273" y="3515655"/>
            <a:ext cx="272994" cy="45719"/>
          </a:xfrm>
          <a:custGeom>
            <a:avLst/>
            <a:gdLst>
              <a:gd name="connsiteX0" fmla="*/ 0 w 1154097"/>
              <a:gd name="connsiteY0" fmla="*/ 108784 h 233123"/>
              <a:gd name="connsiteX1" fmla="*/ 426128 w 1154097"/>
              <a:gd name="connsiteY1" fmla="*/ 2252 h 233123"/>
              <a:gd name="connsiteX2" fmla="*/ 816745 w 1154097"/>
              <a:gd name="connsiteY2" fmla="*/ 197561 h 233123"/>
              <a:gd name="connsiteX3" fmla="*/ 1154097 w 1154097"/>
              <a:gd name="connsiteY3" fmla="*/ 233071 h 233123"/>
              <a:gd name="connsiteX4" fmla="*/ 1154097 w 1154097"/>
              <a:gd name="connsiteY4" fmla="*/ 233071 h 233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4097" h="233123">
                <a:moveTo>
                  <a:pt x="0" y="108784"/>
                </a:moveTo>
                <a:cubicBezTo>
                  <a:pt x="145002" y="48120"/>
                  <a:pt x="290004" y="-12544"/>
                  <a:pt x="426128" y="2252"/>
                </a:cubicBezTo>
                <a:cubicBezTo>
                  <a:pt x="562252" y="17048"/>
                  <a:pt x="695417" y="159091"/>
                  <a:pt x="816745" y="197561"/>
                </a:cubicBezTo>
                <a:cubicBezTo>
                  <a:pt x="938073" y="236031"/>
                  <a:pt x="1154097" y="233071"/>
                  <a:pt x="1154097" y="233071"/>
                </a:cubicBezTo>
                <a:lnTo>
                  <a:pt x="1154097" y="233071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FAF37D-814B-E0C9-1E82-346B485C56C9}"/>
              </a:ext>
            </a:extLst>
          </p:cNvPr>
          <p:cNvSpPr txBox="1"/>
          <p:nvPr/>
        </p:nvSpPr>
        <p:spPr>
          <a:xfrm>
            <a:off x="335360" y="5849722"/>
            <a:ext cx="1116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CdS by CBD also cleans the CIGS surface and is preferential over CdS evaporation or sputtering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54764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781F-D885-44A0-BB4C-BB080552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3DAD-A7FA-4624-8053-8ECF6F79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Wet chemical: (slot-die) coating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Perovskite layer</a:t>
            </a:r>
          </a:p>
        </p:txBody>
      </p:sp>
      <p:pic>
        <p:nvPicPr>
          <p:cNvPr id="1026" name="Picture 2" descr="Researchers advance slot-die coated perovskite solar cells and ink  properties | Perovskite-Info">
            <a:extLst>
              <a:ext uri="{FF2B5EF4-FFF2-40B4-BE49-F238E27FC236}">
                <a16:creationId xmlns:a16="http://schemas.microsoft.com/office/drawing/2014/main" id="{A88DCE82-52E9-A1FA-5DB3-156DEF54D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583798"/>
            <a:ext cx="8451304" cy="369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031E88-7531-775A-FCA6-4E35C8CCB3B1}"/>
              </a:ext>
            </a:extLst>
          </p:cNvPr>
          <p:cNvSpPr txBox="1"/>
          <p:nvPr/>
        </p:nvSpPr>
        <p:spPr>
          <a:xfrm>
            <a:off x="335360" y="6361583"/>
            <a:ext cx="97930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400" dirty="0"/>
              <a:t>https://www.perovskite-info.com/researchers-advance-slot-die-coated-perovskite-solar-cells-and-ink-properties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2C2C6-4AD3-8B54-B4B2-07075642C6A3}"/>
              </a:ext>
            </a:extLst>
          </p:cNvPr>
          <p:cNvSpPr txBox="1"/>
          <p:nvPr/>
        </p:nvSpPr>
        <p:spPr>
          <a:xfrm>
            <a:off x="459360" y="5573846"/>
            <a:ext cx="11273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efficient perovskite solar cells are prepared by coating and is preferential over evaporation or sputtering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95531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781F-D885-44A0-BB4C-BB080552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3DAD-A7FA-4624-8053-8ECF6F79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Atomic layer deposition: ALD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Atomic layer deposition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CE9AF-F5D0-831A-2C97-9F1F8C19C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2013806"/>
            <a:ext cx="6192688" cy="357543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1A0DEB0-CC01-9018-F958-F4F17A2552DC}"/>
              </a:ext>
            </a:extLst>
          </p:cNvPr>
          <p:cNvGrpSpPr/>
          <p:nvPr/>
        </p:nvGrpSpPr>
        <p:grpSpPr>
          <a:xfrm>
            <a:off x="5015880" y="4391176"/>
            <a:ext cx="4824536" cy="646331"/>
            <a:chOff x="3491880" y="4391175"/>
            <a:chExt cx="4824536" cy="64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0119D7-0B2A-B442-6A26-13C68DBAEB91}"/>
                </a:ext>
              </a:extLst>
            </p:cNvPr>
            <p:cNvSpPr txBox="1"/>
            <p:nvPr/>
          </p:nvSpPr>
          <p:spPr>
            <a:xfrm>
              <a:off x="4788024" y="4391175"/>
              <a:ext cx="35283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Atomic Layer Deposition (ALD) </a:t>
              </a:r>
              <a:r>
                <a:rPr lang="en-GB" b="1" dirty="0">
                  <a:solidFill>
                    <a:schemeClr val="accent1"/>
                  </a:solidFill>
                </a:rPr>
                <a:t>/ lithography ~  1-10 nm</a:t>
              </a:r>
              <a:endParaRPr 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7CF150-3B59-290C-FBB8-36DB4602DBA5}"/>
                </a:ext>
              </a:extLst>
            </p:cNvPr>
            <p:cNvSpPr/>
            <p:nvPr/>
          </p:nvSpPr>
          <p:spPr>
            <a:xfrm>
              <a:off x="3491880" y="4509120"/>
              <a:ext cx="1142996" cy="36004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54504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781F-D885-44A0-BB4C-BB080552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3DAD-A7FA-4624-8053-8ECF6F79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Atomic layer deposition: ALD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Atomic layer deposition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3E676-0E4D-4EBE-BB7A-0C50DE59D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158" y="1844824"/>
            <a:ext cx="7595684" cy="434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01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781F-D885-44A0-BB4C-BB080552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3DAD-A7FA-4624-8053-8ECF6F79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Atomic layer deposition: ALD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ALD saturation curve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51EC99-1C56-9EC5-14EC-360C1AD2D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556792"/>
            <a:ext cx="7309434" cy="448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51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F286DE-353A-42DF-8EDB-4F100F1DB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2041114"/>
            <a:ext cx="6984776" cy="3987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0D781F-D885-44A0-BB4C-BB080552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3DAD-A7FA-4624-8053-8ECF6F79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ALD of AlOx</a:t>
            </a:r>
          </a:p>
          <a:p>
            <a:pPr lvl="1"/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</a:rPr>
              <a:t>Conformal coating</a:t>
            </a:r>
          </a:p>
          <a:p>
            <a:pPr lvl="1"/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</a:rPr>
              <a:t>Atomic thickness precision</a:t>
            </a:r>
          </a:p>
          <a:p>
            <a:pPr lvl="1"/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</a:rPr>
              <a:t>Low temperature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Slow process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High purity precursors required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4FAC5A-D76B-4CFD-9A9E-748BDFE3F67C}"/>
              </a:ext>
            </a:extLst>
          </p:cNvPr>
          <p:cNvSpPr txBox="1"/>
          <p:nvPr/>
        </p:nvSpPr>
        <p:spPr>
          <a:xfrm>
            <a:off x="3359696" y="647861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Atomic Layer Deposition - ScienceDirect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904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781F-D885-44A0-BB4C-BB080552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3DAD-A7FA-4624-8053-8ECF6F79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Atomic layer deposition of AlOx</a:t>
            </a:r>
          </a:p>
          <a:p>
            <a:pPr lvl="1"/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</a:rPr>
              <a:t>Conformal coating</a:t>
            </a:r>
          </a:p>
          <a:p>
            <a:pPr lvl="1"/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</a:rPr>
              <a:t>Atomic thickness precision</a:t>
            </a:r>
          </a:p>
          <a:p>
            <a:pPr lvl="1"/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</a:rPr>
              <a:t>Low temperature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Slow process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High purity precursors required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4FAC5A-D76B-4CFD-9A9E-748BDFE3F67C}"/>
              </a:ext>
            </a:extLst>
          </p:cNvPr>
          <p:cNvSpPr txBox="1"/>
          <p:nvPr/>
        </p:nvSpPr>
        <p:spPr>
          <a:xfrm>
            <a:off x="3359696" y="647861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Atomic Layer Deposition - ScienceDirect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224E2-644D-2226-7F4E-831F062FB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2708920"/>
            <a:ext cx="5513068" cy="345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92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MiNaT</a:t>
            </a:r>
            <a:r>
              <a:rPr lang="nl-NL" dirty="0"/>
              <a:t> part 2</a:t>
            </a:r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801" y="6336000"/>
            <a:ext cx="1125029" cy="40219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79F2B0-2A01-41A8-89B0-7D9DBDE4E5B7}"/>
              </a:ext>
            </a:extLst>
          </p:cNvPr>
          <p:cNvSpPr txBox="1"/>
          <p:nvPr/>
        </p:nvSpPr>
        <p:spPr>
          <a:xfrm>
            <a:off x="1919536" y="1030859"/>
            <a:ext cx="87849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6 lectures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Weeks: </a:t>
            </a:r>
            <a:r>
              <a:rPr lang="en-US" sz="2000" strike="sngStrike" dirty="0"/>
              <a:t>1, 3, 5, </a:t>
            </a:r>
            <a:r>
              <a:rPr lang="en-US" sz="2000" dirty="0"/>
              <a:t>7, 9, and 11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Literature: scientific papers (except introductory lecture)</a:t>
            </a:r>
          </a:p>
          <a:p>
            <a:pPr lvl="1"/>
            <a:endParaRPr lang="en-US" sz="2000" strike="sngStrike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Labo</a:t>
            </a:r>
            <a:r>
              <a:rPr lang="en-US" sz="2000" dirty="0"/>
              <a:t> 4: solar cells and transparent conductive contacts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Schedule of group1 / group 2</a:t>
            </a:r>
            <a:endParaRPr lang="en-US" sz="2000" dirty="0">
              <a:sym typeface="Wingdings" panose="05000000000000000000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Introduction November 17</a:t>
            </a:r>
            <a:r>
              <a:rPr lang="en-US" sz="2000" baseline="30000" dirty="0">
                <a:sym typeface="Wingdings" panose="05000000000000000000" pitchFamily="2" charset="2"/>
              </a:rPr>
              <a:t>th</a:t>
            </a:r>
            <a:r>
              <a:rPr lang="en-US" sz="2000" dirty="0">
                <a:sym typeface="Wingdings" panose="05000000000000000000" pitchFamily="2" charset="2"/>
              </a:rPr>
              <a:t>, 9.30 @diepenbeek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ym typeface="Wingdings" panose="05000000000000000000" pitchFamily="2" charset="2"/>
              </a:rPr>
              <a:t>Labo</a:t>
            </a:r>
            <a:r>
              <a:rPr lang="en-US" sz="2000" dirty="0">
                <a:sym typeface="Wingdings" panose="05000000000000000000" pitchFamily="2" charset="2"/>
              </a:rPr>
              <a:t> 5: November 23</a:t>
            </a:r>
            <a:r>
              <a:rPr lang="en-US" sz="2000" baseline="30000" dirty="0">
                <a:sym typeface="Wingdings" panose="05000000000000000000" pitchFamily="2" charset="2"/>
              </a:rPr>
              <a:t>nd </a:t>
            </a:r>
            <a:r>
              <a:rPr lang="en-US" sz="2000" dirty="0">
                <a:sym typeface="Wingdings" panose="05000000000000000000" pitchFamily="2" charset="2"/>
              </a:rPr>
              <a:t>/28</a:t>
            </a:r>
            <a:r>
              <a:rPr lang="en-US" sz="2000" baseline="30000" dirty="0">
                <a:sym typeface="Wingdings" panose="05000000000000000000" pitchFamily="2" charset="2"/>
              </a:rPr>
              <a:t>th</a:t>
            </a:r>
            <a:r>
              <a:rPr lang="en-US" sz="2000" dirty="0">
                <a:sym typeface="Wingdings" panose="05000000000000000000" pitchFamily="2" charset="2"/>
              </a:rPr>
              <a:t>,  14.00 / 9:00 @ Energyville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ym typeface="Wingdings" panose="05000000000000000000" pitchFamily="2" charset="2"/>
              </a:rPr>
              <a:t>Labo</a:t>
            </a:r>
            <a:r>
              <a:rPr lang="en-US" sz="2000" dirty="0">
                <a:sym typeface="Wingdings" panose="05000000000000000000" pitchFamily="2" charset="2"/>
              </a:rPr>
              <a:t> 6: December 6</a:t>
            </a:r>
            <a:r>
              <a:rPr lang="en-US" sz="2000" baseline="30000" dirty="0">
                <a:sym typeface="Wingdings" panose="05000000000000000000" pitchFamily="2" charset="2"/>
              </a:rPr>
              <a:t>th</a:t>
            </a:r>
            <a:r>
              <a:rPr lang="en-US" sz="2000" dirty="0">
                <a:sym typeface="Wingdings" panose="05000000000000000000" pitchFamily="2" charset="2"/>
              </a:rPr>
              <a:t>/7</a:t>
            </a:r>
            <a:r>
              <a:rPr lang="en-US" sz="2000" baseline="30000" dirty="0">
                <a:sym typeface="Wingdings" panose="05000000000000000000" pitchFamily="2" charset="2"/>
              </a:rPr>
              <a:t>th</a:t>
            </a:r>
            <a:r>
              <a:rPr lang="en-US" sz="2000" dirty="0">
                <a:sym typeface="Wingdings" panose="05000000000000000000" pitchFamily="2" charset="2"/>
              </a:rPr>
              <a:t> 9.00 /14030 @ Energyville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Travel time accounted for: 30 minutes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Carpool sheet in </a:t>
            </a:r>
            <a:r>
              <a:rPr lang="en-US" sz="2000" dirty="0" err="1">
                <a:sym typeface="Wingdings" panose="05000000000000000000" pitchFamily="2" charset="2"/>
              </a:rPr>
              <a:t>toledo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 review paper (deadline 1</a:t>
            </a:r>
            <a:r>
              <a:rPr lang="en-US" sz="2000" baseline="30000" dirty="0"/>
              <a:t>st</a:t>
            </a:r>
            <a:r>
              <a:rPr lang="en-US" sz="2000" dirty="0"/>
              <a:t> of December 23.59)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Reviewing deadline: 22</a:t>
            </a:r>
            <a:r>
              <a:rPr lang="en-GB" sz="2000" baseline="30000" dirty="0"/>
              <a:t>nd</a:t>
            </a:r>
            <a:r>
              <a:rPr lang="en-GB" sz="2000" dirty="0"/>
              <a:t> of December 23.59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More info in toledo paper tab / lecturer 23</a:t>
            </a:r>
            <a:r>
              <a:rPr lang="en-GB" sz="2000" baseline="30000" dirty="0"/>
              <a:t>th</a:t>
            </a:r>
            <a:r>
              <a:rPr lang="en-GB" sz="2000" dirty="0"/>
              <a:t> November and 7</a:t>
            </a:r>
            <a:r>
              <a:rPr lang="en-GB" sz="2000" baseline="30000" dirty="0"/>
              <a:t>th </a:t>
            </a:r>
            <a:r>
              <a:rPr lang="en-GB" sz="2000" dirty="0"/>
              <a:t>December</a:t>
            </a:r>
            <a:endParaRPr lang="en-GB" sz="2000" baseline="30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89054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781F-D885-44A0-BB4C-BB080552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3DAD-A7FA-4624-8053-8ECF6F79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CVD: exposure of the surface to precursors that react on the same surface. Usually, by products are produced</a:t>
            </a:r>
          </a:p>
          <a:p>
            <a:pPr lvl="1"/>
            <a:r>
              <a:rPr lang="en-US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SiN</a:t>
            </a: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SiOx</a:t>
            </a:r>
            <a:endParaRPr lang="en-US" sz="16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9E3739-3DC6-033B-01C8-6B6B2C676881}"/>
              </a:ext>
            </a:extLst>
          </p:cNvPr>
          <p:cNvSpPr txBox="1"/>
          <p:nvPr/>
        </p:nvSpPr>
        <p:spPr>
          <a:xfrm>
            <a:off x="3421305" y="6409387"/>
            <a:ext cx="5184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>
                <a:solidFill>
                  <a:srgbClr val="222222"/>
                </a:solidFill>
                <a:latin typeface="Arial" panose="020B0604020202020204" pitchFamily="34" charset="0"/>
              </a:rPr>
              <a:t>Materials</a:t>
            </a:r>
            <a:r>
              <a:rPr lang="de-DE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de-DE" sz="1200" b="1" dirty="0">
                <a:solidFill>
                  <a:srgbClr val="222222"/>
                </a:solidFill>
                <a:latin typeface="Arial" panose="020B0604020202020204" pitchFamily="34" charset="0"/>
              </a:rPr>
              <a:t>2021</a:t>
            </a:r>
            <a:r>
              <a:rPr lang="de-DE" sz="12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de-DE" sz="1200" i="1" dirty="0">
                <a:solidFill>
                  <a:srgbClr val="222222"/>
                </a:solidFill>
                <a:latin typeface="Arial" panose="020B0604020202020204" pitchFamily="34" charset="0"/>
              </a:rPr>
              <a:t>14</a:t>
            </a:r>
            <a:r>
              <a:rPr lang="de-DE" sz="1200" dirty="0">
                <a:solidFill>
                  <a:srgbClr val="222222"/>
                </a:solidFill>
                <a:latin typeface="Arial" panose="020B0604020202020204" pitchFamily="34" charset="0"/>
              </a:rPr>
              <a:t>(19), 5658; </a:t>
            </a:r>
            <a:r>
              <a:rPr lang="de-DE" sz="1200" b="1" dirty="0">
                <a:solidFill>
                  <a:srgbClr val="4F5671"/>
                </a:solidFill>
                <a:latin typeface="Arial" panose="020B0604020202020204" pitchFamily="34" charset="0"/>
                <a:hlinkClick r:id="rId2"/>
              </a:rPr>
              <a:t>https://doi.org/10.3390/ma14195658</a:t>
            </a:r>
            <a:endParaRPr lang="en-GB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52D3F-74E0-AF1F-2387-4F2A11E00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464" y="1842769"/>
            <a:ext cx="6648450" cy="383857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DD7E0B8-D11A-2B92-9AAE-44641B059596}"/>
              </a:ext>
            </a:extLst>
          </p:cNvPr>
          <p:cNvGrpSpPr/>
          <p:nvPr/>
        </p:nvGrpSpPr>
        <p:grpSpPr>
          <a:xfrm>
            <a:off x="5015881" y="2567945"/>
            <a:ext cx="5396657" cy="1200329"/>
            <a:chOff x="3491880" y="2567944"/>
            <a:chExt cx="5159150" cy="1200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172399-F919-E037-975B-47B5E934C2C8}"/>
                </a:ext>
              </a:extLst>
            </p:cNvPr>
            <p:cNvSpPr txBox="1"/>
            <p:nvPr/>
          </p:nvSpPr>
          <p:spPr>
            <a:xfrm>
              <a:off x="6156177" y="2567944"/>
              <a:ext cx="24948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4"/>
                  </a:solidFill>
                </a:rPr>
                <a:t>Plasma Enhanced </a:t>
              </a:r>
            </a:p>
            <a:p>
              <a:r>
                <a:rPr lang="en-US" b="1" dirty="0">
                  <a:solidFill>
                    <a:schemeClr val="accent4"/>
                  </a:solidFill>
                </a:rPr>
                <a:t>Chemical </a:t>
              </a:r>
              <a:r>
                <a:rPr lang="en-US" b="1" dirty="0" err="1">
                  <a:solidFill>
                    <a:schemeClr val="accent4"/>
                  </a:solidFill>
                </a:rPr>
                <a:t>Vapour</a:t>
              </a:r>
              <a:r>
                <a:rPr lang="en-US" b="1" dirty="0">
                  <a:solidFill>
                    <a:schemeClr val="accent4"/>
                  </a:solidFill>
                </a:rPr>
                <a:t> </a:t>
              </a:r>
            </a:p>
            <a:p>
              <a:r>
                <a:rPr lang="en-US" b="1" dirty="0">
                  <a:solidFill>
                    <a:schemeClr val="accent4"/>
                  </a:solidFill>
                </a:rPr>
                <a:t>Deposition (PECVD)</a:t>
              </a:r>
            </a:p>
            <a:p>
              <a:r>
                <a:rPr lang="en-US" b="1" dirty="0">
                  <a:solidFill>
                    <a:schemeClr val="accent4"/>
                  </a:solidFill>
                </a:rPr>
                <a:t>~ 10s nm</a:t>
              </a:r>
              <a:endParaRPr lang="en-GB" b="1" dirty="0">
                <a:solidFill>
                  <a:schemeClr val="accent4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09CF8A-D20F-FA6A-BBD8-75011DF1490D}"/>
                </a:ext>
              </a:extLst>
            </p:cNvPr>
            <p:cNvSpPr/>
            <p:nvPr/>
          </p:nvSpPr>
          <p:spPr>
            <a:xfrm>
              <a:off x="3491880" y="2636912"/>
              <a:ext cx="2664296" cy="360040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82206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5B1727D-89D6-23D1-5BF6-07178F2CF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1772817"/>
            <a:ext cx="5544616" cy="4155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0D781F-D885-44A0-BB4C-BB080552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3DAD-A7FA-4624-8053-8ECF6F79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CVD: exposure of the surface to precursors that react on a surface. Usually, by products are produced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a-Si (p and n-type doped)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9E3739-3DC6-033B-01C8-6B6B2C676881}"/>
              </a:ext>
            </a:extLst>
          </p:cNvPr>
          <p:cNvSpPr txBox="1"/>
          <p:nvPr/>
        </p:nvSpPr>
        <p:spPr>
          <a:xfrm>
            <a:off x="3421305" y="6409387"/>
            <a:ext cx="5184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>
                <a:solidFill>
                  <a:srgbClr val="222222"/>
                </a:solidFill>
                <a:latin typeface="Arial" panose="020B0604020202020204" pitchFamily="34" charset="0"/>
              </a:rPr>
              <a:t>Materials</a:t>
            </a:r>
            <a:r>
              <a:rPr lang="de-DE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de-DE" sz="1200" b="1" dirty="0">
                <a:solidFill>
                  <a:srgbClr val="222222"/>
                </a:solidFill>
                <a:latin typeface="Arial" panose="020B0604020202020204" pitchFamily="34" charset="0"/>
              </a:rPr>
              <a:t>2021</a:t>
            </a:r>
            <a:r>
              <a:rPr lang="de-DE" sz="12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de-DE" sz="1200" i="1" dirty="0">
                <a:solidFill>
                  <a:srgbClr val="222222"/>
                </a:solidFill>
                <a:latin typeface="Arial" panose="020B0604020202020204" pitchFamily="34" charset="0"/>
              </a:rPr>
              <a:t>14</a:t>
            </a:r>
            <a:r>
              <a:rPr lang="de-DE" sz="1200" dirty="0">
                <a:solidFill>
                  <a:srgbClr val="222222"/>
                </a:solidFill>
                <a:latin typeface="Arial" panose="020B0604020202020204" pitchFamily="34" charset="0"/>
              </a:rPr>
              <a:t>(19), 5658; </a:t>
            </a:r>
            <a:r>
              <a:rPr lang="de-DE" sz="1200" b="1" dirty="0">
                <a:solidFill>
                  <a:srgbClr val="4F5671"/>
                </a:solidFill>
                <a:latin typeface="Arial" panose="020B0604020202020204" pitchFamily="34" charset="0"/>
                <a:hlinkClick r:id="rId3"/>
              </a:rPr>
              <a:t>https://doi.org/10.3390/ma14195658</a:t>
            </a:r>
            <a:endParaRPr lang="en-GB" sz="1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B6668A-A61C-2942-159E-F1189E5A09DD}"/>
              </a:ext>
            </a:extLst>
          </p:cNvPr>
          <p:cNvGrpSpPr/>
          <p:nvPr/>
        </p:nvGrpSpPr>
        <p:grpSpPr>
          <a:xfrm>
            <a:off x="6528048" y="2636913"/>
            <a:ext cx="2377876" cy="2220341"/>
            <a:chOff x="5004048" y="2636912"/>
            <a:chExt cx="2377876" cy="222034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6AE8ED8-B0F2-CAEB-E47F-D63EEE36DD6E}"/>
                </a:ext>
              </a:extLst>
            </p:cNvPr>
            <p:cNvGrpSpPr/>
            <p:nvPr/>
          </p:nvGrpSpPr>
          <p:grpSpPr>
            <a:xfrm>
              <a:off x="5344187" y="2792505"/>
              <a:ext cx="2037737" cy="1985328"/>
              <a:chOff x="5148064" y="2780928"/>
              <a:chExt cx="2037737" cy="198532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27BB05-53F7-C627-CA71-5D05F405A0D6}"/>
                  </a:ext>
                </a:extLst>
              </p:cNvPr>
              <p:cNvSpPr txBox="1"/>
              <p:nvPr/>
            </p:nvSpPr>
            <p:spPr>
              <a:xfrm>
                <a:off x="5148064" y="2780928"/>
                <a:ext cx="2037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4"/>
                    </a:solidFill>
                  </a:rPr>
                  <a:t>PECVD ~ 10s nm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D36F88-24C6-B37F-236C-4D47BE95CB03}"/>
                  </a:ext>
                </a:extLst>
              </p:cNvPr>
              <p:cNvSpPr txBox="1"/>
              <p:nvPr/>
            </p:nvSpPr>
            <p:spPr>
              <a:xfrm>
                <a:off x="5196322" y="4396924"/>
                <a:ext cx="1838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4"/>
                    </a:solidFill>
                  </a:rPr>
                  <a:t>PECVD 10s nm</a:t>
                </a:r>
              </a:p>
            </p:txBody>
          </p:sp>
        </p:grp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7DD9B445-1E8B-E490-C504-A1435968EFBE}"/>
                </a:ext>
              </a:extLst>
            </p:cNvPr>
            <p:cNvSpPr/>
            <p:nvPr/>
          </p:nvSpPr>
          <p:spPr>
            <a:xfrm>
              <a:off x="5004048" y="2636912"/>
              <a:ext cx="144016" cy="648072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1204C56B-13AE-5B5A-99E7-C37EAC02C507}"/>
                </a:ext>
              </a:extLst>
            </p:cNvPr>
            <p:cNvSpPr/>
            <p:nvPr/>
          </p:nvSpPr>
          <p:spPr>
            <a:xfrm>
              <a:off x="5272179" y="4209181"/>
              <a:ext cx="144016" cy="648072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</p:grpSp>
    </p:spTree>
    <p:extLst>
      <p:ext uri="{BB962C8B-B14F-4D97-AF65-F5344CB8AC3E}">
        <p14:creationId xmlns:p14="http://schemas.microsoft.com/office/powerpoint/2010/main" val="1785372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781F-D885-44A0-BB4C-BB080552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3DAD-A7FA-4624-8053-8ECF6F79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CVD: exposure of the surface to precursors that react on a </a:t>
            </a:r>
            <a:r>
              <a:rPr lang="en-US" sz="2000" dirty="0" err="1">
                <a:solidFill>
                  <a:srgbClr val="202122"/>
                </a:solidFill>
                <a:latin typeface="Arial" panose="020B0604020202020204" pitchFamily="34" charset="0"/>
              </a:rPr>
              <a:t>urface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. Usually, by products are produced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Vacuum chamber with carrier gas (often Argon)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(diluted) precursors enter the chamber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Heated substate where the chemicals can react, and film will grow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By-products and carrier gasses are pumped away from the chamber</a:t>
            </a:r>
          </a:p>
          <a:p>
            <a:pPr lvl="1"/>
            <a:endParaRPr lang="en-US" sz="16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4098" name="Picture 2" descr="Aspects of a CVD process">
            <a:extLst>
              <a:ext uri="{FF2B5EF4-FFF2-40B4-BE49-F238E27FC236}">
                <a16:creationId xmlns:a16="http://schemas.microsoft.com/office/drawing/2014/main" id="{1EC49315-53BD-5088-79F1-E4AA56D37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303" y="2708920"/>
            <a:ext cx="6094520" cy="354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F51AFB-8FB1-8E36-9374-A0685D1581F4}"/>
              </a:ext>
            </a:extLst>
          </p:cNvPr>
          <p:cNvSpPr txBox="1"/>
          <p:nvPr/>
        </p:nvSpPr>
        <p:spPr>
          <a:xfrm>
            <a:off x="2711624" y="638132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/>
              <a:t>https://www.mks.com/n/thin-film-deposition-overview</a:t>
            </a:r>
          </a:p>
        </p:txBody>
      </p:sp>
    </p:spTree>
    <p:extLst>
      <p:ext uri="{BB962C8B-B14F-4D97-AF65-F5344CB8AC3E}">
        <p14:creationId xmlns:p14="http://schemas.microsoft.com/office/powerpoint/2010/main" val="376813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B18F6A-D0BA-EC73-646A-96A179715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386" y="2348880"/>
            <a:ext cx="6690254" cy="3921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0D781F-D885-44A0-BB4C-BB080552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3DAD-A7FA-4624-8053-8ECF6F79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CVD: exposure of the surface to precursors that react on a surface. Usually, by products are produced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a-Si growth (intrinsic, p and n-type)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Gasses in: SH</a:t>
            </a:r>
            <a:r>
              <a:rPr lang="en-US" sz="1600" baseline="-25000" dirty="0">
                <a:solidFill>
                  <a:srgbClr val="202122"/>
                </a:solidFill>
                <a:latin typeface="Arial" panose="020B0604020202020204" pitchFamily="34" charset="0"/>
              </a:rPr>
              <a:t>4</a:t>
            </a: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 (silane), H</a:t>
            </a:r>
            <a:r>
              <a:rPr lang="en-US" sz="1600" baseline="-25000" dirty="0">
                <a:solidFill>
                  <a:srgbClr val="202122"/>
                </a:solidFill>
                <a:latin typeface="Arial" panose="020B0604020202020204" pitchFamily="34" charset="0"/>
              </a:rPr>
              <a:t>2</a:t>
            </a: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 and diluted in </a:t>
            </a:r>
            <a:r>
              <a:rPr lang="en-US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Ar</a:t>
            </a:r>
            <a:endParaRPr lang="en-US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lvl="2"/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For n-type a-Si: PH</a:t>
            </a:r>
            <a:r>
              <a:rPr lang="en-US" sz="1200" baseline="-25000" dirty="0">
                <a:solidFill>
                  <a:srgbClr val="202122"/>
                </a:solidFill>
                <a:latin typeface="Arial" panose="020B0604020202020204" pitchFamily="34" charset="0"/>
              </a:rPr>
              <a:t>3</a:t>
            </a:r>
          </a:p>
          <a:p>
            <a:pPr lvl="2"/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For p-type a-Si: B</a:t>
            </a:r>
            <a:r>
              <a:rPr lang="en-US" sz="1200" baseline="-25000" dirty="0">
                <a:solidFill>
                  <a:srgbClr val="202122"/>
                </a:solidFill>
                <a:latin typeface="Arial" panose="020B0604020202020204" pitchFamily="34" charset="0"/>
              </a:rPr>
              <a:t>2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H</a:t>
            </a:r>
            <a:r>
              <a:rPr lang="en-US" sz="1200" baseline="-25000" dirty="0">
                <a:solidFill>
                  <a:srgbClr val="202122"/>
                </a:solidFill>
                <a:latin typeface="Arial" panose="020B0604020202020204" pitchFamily="34" charset="0"/>
              </a:rPr>
              <a:t>6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Si dangling bonds react Silane molecules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Gasses pumped away: N</a:t>
            </a:r>
            <a:r>
              <a:rPr lang="en-US" sz="1600" baseline="-25000" dirty="0">
                <a:solidFill>
                  <a:srgbClr val="202122"/>
                </a:solidFill>
                <a:latin typeface="Arial" panose="020B0604020202020204" pitchFamily="34" charset="0"/>
              </a:rPr>
              <a:t>2</a:t>
            </a: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 and </a:t>
            </a:r>
            <a:r>
              <a:rPr lang="en-US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Ar</a:t>
            </a:r>
            <a:endParaRPr lang="en-US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lvl="1"/>
            <a:endParaRPr lang="en-US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lvl="1"/>
            <a:endParaRPr lang="en-US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lvl="1"/>
            <a:endParaRPr lang="en-US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Temperature between 150 – 300 °C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Film growth and quality depends on temperature,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     concentration pre-cursers, flow in and out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988180-27A7-32D1-3DBC-7E15636A830B}"/>
              </a:ext>
            </a:extLst>
          </p:cNvPr>
          <p:cNvSpPr txBox="1"/>
          <p:nvPr/>
        </p:nvSpPr>
        <p:spPr>
          <a:xfrm>
            <a:off x="1847528" y="6300028"/>
            <a:ext cx="7081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/>
              <a:t>SCIENTIFIC REPORTS | 5 : 9052 | DOI: 10.1038/srep09052</a:t>
            </a:r>
          </a:p>
        </p:txBody>
      </p:sp>
    </p:spTree>
    <p:extLst>
      <p:ext uri="{BB962C8B-B14F-4D97-AF65-F5344CB8AC3E}">
        <p14:creationId xmlns:p14="http://schemas.microsoft.com/office/powerpoint/2010/main" val="629799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A5B2A-8F79-8641-7014-E08C0311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F667B-0544-A0CC-BA3A-8921E20A8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1772817"/>
            <a:ext cx="5544616" cy="415573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76400EE-1D7F-889C-3C63-4E3E43848CF1}"/>
              </a:ext>
            </a:extLst>
          </p:cNvPr>
          <p:cNvGrpSpPr/>
          <p:nvPr/>
        </p:nvGrpSpPr>
        <p:grpSpPr>
          <a:xfrm>
            <a:off x="7752184" y="2204864"/>
            <a:ext cx="2525050" cy="3033628"/>
            <a:chOff x="6228184" y="2204864"/>
            <a:chExt cx="2525050" cy="303362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898139-F026-9DBF-FF8C-7FD6584079CF}"/>
                </a:ext>
              </a:extLst>
            </p:cNvPr>
            <p:cNvSpPr txBox="1"/>
            <p:nvPr/>
          </p:nvSpPr>
          <p:spPr>
            <a:xfrm>
              <a:off x="6228184" y="2204864"/>
              <a:ext cx="2525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Sputtering ~ 100s nm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3E2CD9-8F59-3274-0146-72A0CA474484}"/>
                </a:ext>
              </a:extLst>
            </p:cNvPr>
            <p:cNvSpPr txBox="1"/>
            <p:nvPr/>
          </p:nvSpPr>
          <p:spPr>
            <a:xfrm>
              <a:off x="6228184" y="4869160"/>
              <a:ext cx="2525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Sputtering ~ 100s nm</a:t>
              </a:r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73697B-C480-EE37-631A-81E5F4BEC4EA}"/>
              </a:ext>
            </a:extLst>
          </p:cNvPr>
          <p:cNvSpPr txBox="1">
            <a:spLocks/>
          </p:cNvSpPr>
          <p:nvPr/>
        </p:nvSpPr>
        <p:spPr bwMode="auto">
          <a:xfrm>
            <a:off x="390508" y="944488"/>
            <a:ext cx="11466132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800" kern="12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 kern="12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PVD:  deposited materials goes from a condensed phase to a vapor phase and then back to a thin film condensed phase on the surface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Sputtering</a:t>
            </a:r>
          </a:p>
        </p:txBody>
      </p:sp>
    </p:spTree>
    <p:extLst>
      <p:ext uri="{BB962C8B-B14F-4D97-AF65-F5344CB8AC3E}">
        <p14:creationId xmlns:p14="http://schemas.microsoft.com/office/powerpoint/2010/main" val="2463808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A5B2A-8F79-8641-7014-E08C0311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66B411-D393-3EB1-E76C-8239ECAB9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3" y="1674838"/>
            <a:ext cx="434340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669848-78B9-DE47-3BED-D073B5D725EB}"/>
              </a:ext>
            </a:extLst>
          </p:cNvPr>
          <p:cNvSpPr txBox="1"/>
          <p:nvPr/>
        </p:nvSpPr>
        <p:spPr>
          <a:xfrm>
            <a:off x="7945678" y="2961805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Sputtering ~ 100s nm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88C9C-CCBD-2ADE-DAA7-606136B03E4A}"/>
              </a:ext>
            </a:extLst>
          </p:cNvPr>
          <p:cNvSpPr txBox="1"/>
          <p:nvPr/>
        </p:nvSpPr>
        <p:spPr>
          <a:xfrm>
            <a:off x="7921366" y="5047982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Sputtering ~ 100s nm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CA4AB26-B153-715F-2C1F-AE4EF0715CD7}"/>
              </a:ext>
            </a:extLst>
          </p:cNvPr>
          <p:cNvSpPr txBox="1">
            <a:spLocks/>
          </p:cNvSpPr>
          <p:nvPr/>
        </p:nvSpPr>
        <p:spPr bwMode="auto">
          <a:xfrm>
            <a:off x="407368" y="908720"/>
            <a:ext cx="11521280" cy="90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800" kern="12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 kern="12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PVD:  deposited materials goes from a condensed phase to a vapor phase and then back to a thin film condensed phase on the surface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Sputtering and evaporation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4FF429-4352-2F5A-9071-C2376B515887}"/>
              </a:ext>
            </a:extLst>
          </p:cNvPr>
          <p:cNvSpPr txBox="1"/>
          <p:nvPr/>
        </p:nvSpPr>
        <p:spPr>
          <a:xfrm>
            <a:off x="7968208" y="4004893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Evaporation ~ few µm</a:t>
            </a:r>
          </a:p>
        </p:txBody>
      </p:sp>
    </p:spTree>
    <p:extLst>
      <p:ext uri="{BB962C8B-B14F-4D97-AF65-F5344CB8AC3E}">
        <p14:creationId xmlns:p14="http://schemas.microsoft.com/office/powerpoint/2010/main" val="3013546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781F-D885-44A0-BB4C-BB080552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3DAD-A7FA-4624-8053-8ECF6F79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PVD:  deposited materials goes from a condensed phase to a vapor phase and then back to a thin film condensed phase on the surface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Evaporation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8F3A40-4367-4E14-BF62-61AD0C95A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3" y="1772816"/>
            <a:ext cx="8393171" cy="31421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6D72C6-4849-48A3-93E1-E5753A46A9C6}"/>
              </a:ext>
            </a:extLst>
          </p:cNvPr>
          <p:cNvSpPr/>
          <p:nvPr/>
        </p:nvSpPr>
        <p:spPr>
          <a:xfrm>
            <a:off x="2207568" y="1844824"/>
            <a:ext cx="4248472" cy="31421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8FA96-0A2D-4A07-B5AE-9D34D6901383}"/>
              </a:ext>
            </a:extLst>
          </p:cNvPr>
          <p:cNvSpPr txBox="1"/>
          <p:nvPr/>
        </p:nvSpPr>
        <p:spPr>
          <a:xfrm>
            <a:off x="3974137" y="644404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URWPalladioL-Ital"/>
              </a:rPr>
              <a:t>Coatings </a:t>
            </a:r>
            <a:r>
              <a:rPr lang="en-GB" b="1" dirty="0">
                <a:latin typeface="URWPalladioL-Bold"/>
              </a:rPr>
              <a:t>2018</a:t>
            </a:r>
            <a:r>
              <a:rPr lang="en-GB" dirty="0">
                <a:latin typeface="URWPalladioL-Roma"/>
              </a:rPr>
              <a:t>, </a:t>
            </a:r>
            <a:r>
              <a:rPr lang="en-GB" dirty="0">
                <a:latin typeface="URWPalladioL-Ital"/>
              </a:rPr>
              <a:t>8</a:t>
            </a:r>
            <a:r>
              <a:rPr lang="en-GB" dirty="0">
                <a:latin typeface="URWPalladioL-Roma"/>
              </a:rPr>
              <a:t>, 402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572B48-A98D-4141-BD2F-DB261F1BDE88}"/>
              </a:ext>
            </a:extLst>
          </p:cNvPr>
          <p:cNvSpPr txBox="1"/>
          <p:nvPr/>
        </p:nvSpPr>
        <p:spPr>
          <a:xfrm>
            <a:off x="479376" y="4797152"/>
            <a:ext cx="7704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Materials to be deposited will be heated until evaporation temperature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Sources to heat: e-beam, laser beam, electricity,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Particles will be released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Microscopic particles will be deposited onto the substrate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Dependent on melting point of deposited </a:t>
            </a:r>
            <a:r>
              <a:rPr lang="en-US" dirty="0" err="1"/>
              <a:t>materails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092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781F-D885-44A0-BB4C-BB080552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3DAD-A7FA-4624-8053-8ECF6F79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PVD:  deposited materials goes from a condensed phase to a vapor phase and then back to a thin film condensed phase on the surface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Co-Evaporation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8F3A40-4367-4E14-BF62-61AD0C95A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3" y="1772816"/>
            <a:ext cx="8393171" cy="31421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6D72C6-4849-48A3-93E1-E5753A46A9C6}"/>
              </a:ext>
            </a:extLst>
          </p:cNvPr>
          <p:cNvSpPr/>
          <p:nvPr/>
        </p:nvSpPr>
        <p:spPr>
          <a:xfrm>
            <a:off x="2207568" y="1844824"/>
            <a:ext cx="4248472" cy="31421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8FA96-0A2D-4A07-B5AE-9D34D6901383}"/>
              </a:ext>
            </a:extLst>
          </p:cNvPr>
          <p:cNvSpPr txBox="1"/>
          <p:nvPr/>
        </p:nvSpPr>
        <p:spPr>
          <a:xfrm>
            <a:off x="3974137" y="644404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URWPalladioL-Ital"/>
              </a:rPr>
              <a:t>Coatings </a:t>
            </a:r>
            <a:r>
              <a:rPr lang="en-GB" b="1" dirty="0">
                <a:latin typeface="URWPalladioL-Bold"/>
              </a:rPr>
              <a:t>2018</a:t>
            </a:r>
            <a:r>
              <a:rPr lang="en-GB" dirty="0">
                <a:latin typeface="URWPalladioL-Roma"/>
              </a:rPr>
              <a:t>, </a:t>
            </a:r>
            <a:r>
              <a:rPr lang="en-GB" dirty="0">
                <a:latin typeface="URWPalladioL-Ital"/>
              </a:rPr>
              <a:t>8</a:t>
            </a:r>
            <a:r>
              <a:rPr lang="en-GB" dirty="0">
                <a:latin typeface="URWPalladioL-Roma"/>
              </a:rPr>
              <a:t>, 402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572B48-A98D-4141-BD2F-DB261F1BDE88}"/>
              </a:ext>
            </a:extLst>
          </p:cNvPr>
          <p:cNvSpPr txBox="1"/>
          <p:nvPr/>
        </p:nvSpPr>
        <p:spPr>
          <a:xfrm>
            <a:off x="479376" y="4797152"/>
            <a:ext cx="105851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Materials to be deposited will be heated until evaporation temperature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Sources to heat: e-beam, laser beam, electricity,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source are heated simultaneously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Ratios between evaporation rates of different elements required careful 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Cu(</a:t>
            </a:r>
            <a:r>
              <a:rPr lang="en-US" dirty="0" err="1"/>
              <a:t>In,Ga</a:t>
            </a:r>
            <a:r>
              <a:rPr lang="en-US" dirty="0"/>
              <a:t>)Se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Cu:(</a:t>
            </a:r>
            <a:r>
              <a:rPr lang="en-US" dirty="0" err="1">
                <a:sym typeface="Wingdings" panose="05000000000000000000" pitchFamily="2" charset="2"/>
              </a:rPr>
              <a:t>In,Ga</a:t>
            </a:r>
            <a:r>
              <a:rPr lang="en-US" dirty="0">
                <a:sym typeface="Wingdings" panose="05000000000000000000" pitchFamily="2" charset="2"/>
              </a:rPr>
              <a:t>) 1:1, Se in overpressure</a:t>
            </a:r>
            <a:endParaRPr lang="en-US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838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8F3A40-4367-4E14-BF62-61AD0C95A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317" y="1620775"/>
            <a:ext cx="8393171" cy="3142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0D781F-D885-44A0-BB4C-BB080552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3DAD-A7FA-4624-8053-8ECF6F79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PVD:  deposited materials goes from a condensed phase to a vapor phase and then back to a thin film condensed phase on the surface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Sputtering or evaporation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BBB98-4547-4183-9CAD-724602DDE63F}"/>
              </a:ext>
            </a:extLst>
          </p:cNvPr>
          <p:cNvSpPr txBox="1"/>
          <p:nvPr/>
        </p:nvSpPr>
        <p:spPr>
          <a:xfrm>
            <a:off x="4439816" y="63720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URWPalladioL-Ital"/>
              </a:rPr>
              <a:t>Coatings </a:t>
            </a:r>
            <a:r>
              <a:rPr lang="en-GB" b="1" dirty="0">
                <a:latin typeface="URWPalladioL-Bold"/>
              </a:rPr>
              <a:t>2018</a:t>
            </a:r>
            <a:r>
              <a:rPr lang="en-GB" dirty="0">
                <a:latin typeface="URWPalladioL-Roma"/>
              </a:rPr>
              <a:t>, </a:t>
            </a:r>
            <a:r>
              <a:rPr lang="en-GB" dirty="0">
                <a:latin typeface="URWPalladioL-Ital"/>
              </a:rPr>
              <a:t>8</a:t>
            </a:r>
            <a:r>
              <a:rPr lang="en-GB" dirty="0">
                <a:latin typeface="URWPalladioL-Roma"/>
              </a:rPr>
              <a:t>, 402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DFFFAE-6F09-245F-0461-4CE334AB5E88}"/>
              </a:ext>
            </a:extLst>
          </p:cNvPr>
          <p:cNvSpPr/>
          <p:nvPr/>
        </p:nvSpPr>
        <p:spPr>
          <a:xfrm>
            <a:off x="6240016" y="1883538"/>
            <a:ext cx="4248472" cy="31421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572B48-A98D-4141-BD2F-DB261F1BDE88}"/>
              </a:ext>
            </a:extLst>
          </p:cNvPr>
          <p:cNvSpPr txBox="1"/>
          <p:nvPr/>
        </p:nvSpPr>
        <p:spPr>
          <a:xfrm>
            <a:off x="479376" y="4494019"/>
            <a:ext cx="113772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Sputtering: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 power is applied between sputter-target and substrate holder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Neutral particles are ejected from the sputter-target due bombardment of high energy particles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Microscopic particles are released with high energy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Via collisions between the substrate and target energy is released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Microscopic particles will be deposited onto the substrate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058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781F-D885-44A0-BB4C-BB080552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3DAD-A7FA-4624-8053-8ECF6F79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PVD:  deposited materials goes from a condensed phase to a vapor phase and then back to a thin film condensed phase on the surface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Sputtering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8F3A40-4367-4E14-BF62-61AD0C95A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3" y="1772816"/>
            <a:ext cx="8393171" cy="31421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6D72C6-4849-48A3-93E1-E5753A46A9C6}"/>
              </a:ext>
            </a:extLst>
          </p:cNvPr>
          <p:cNvSpPr/>
          <p:nvPr/>
        </p:nvSpPr>
        <p:spPr>
          <a:xfrm>
            <a:off x="6168008" y="1700808"/>
            <a:ext cx="4248472" cy="321414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BBB98-4547-4183-9CAD-724602DDE63F}"/>
              </a:ext>
            </a:extLst>
          </p:cNvPr>
          <p:cNvSpPr txBox="1"/>
          <p:nvPr/>
        </p:nvSpPr>
        <p:spPr>
          <a:xfrm>
            <a:off x="4439816" y="63720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URWPalladioL-Ital"/>
              </a:rPr>
              <a:t>Coatings </a:t>
            </a:r>
            <a:r>
              <a:rPr lang="en-GB" b="1" dirty="0">
                <a:latin typeface="URWPalladioL-Bold"/>
              </a:rPr>
              <a:t>2018</a:t>
            </a:r>
            <a:r>
              <a:rPr lang="en-GB" dirty="0">
                <a:latin typeface="URWPalladioL-Roma"/>
              </a:rPr>
              <a:t>, </a:t>
            </a:r>
            <a:r>
              <a:rPr lang="en-GB" dirty="0">
                <a:latin typeface="URWPalladioL-Ital"/>
              </a:rPr>
              <a:t>8</a:t>
            </a:r>
            <a:r>
              <a:rPr lang="en-GB" dirty="0">
                <a:latin typeface="URWPalladioL-Roma"/>
              </a:rPr>
              <a:t>, 402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572B48-A98D-4141-BD2F-DB261F1BDE88}"/>
              </a:ext>
            </a:extLst>
          </p:cNvPr>
          <p:cNvSpPr txBox="1"/>
          <p:nvPr/>
        </p:nvSpPr>
        <p:spPr>
          <a:xfrm>
            <a:off x="407368" y="4590127"/>
            <a:ext cx="113052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Magnetron sputtering: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Utilize strong electric and magnetic fields to confine charged plasma particles close to the surface of the sputter target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Higher density of ejected particles from the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6936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BE5E5-4402-8A71-14CA-3A4153907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Energyville 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59E6E-0A49-459C-BBB0-A37C6D745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Thor Park ~ </a:t>
            </a:r>
            <a:r>
              <a:rPr lang="en-US"/>
              <a:t>20 minutes ride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E0A93A-5CA6-9C1B-9A54-6E0F53553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772817"/>
            <a:ext cx="6985000" cy="392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9507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781F-D885-44A0-BB4C-BB080552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3DAD-A7FA-4624-8053-8ECF6F798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6945" y="865881"/>
            <a:ext cx="8640960" cy="5040560"/>
          </a:xfrm>
        </p:spPr>
        <p:txBody>
          <a:bodyPr/>
          <a:lstStyle/>
          <a:p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Evaporation vs sputtering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84DD1-88BE-4C98-8616-E31E8AD02C02}"/>
              </a:ext>
            </a:extLst>
          </p:cNvPr>
          <p:cNvSpPr txBox="1"/>
          <p:nvPr/>
        </p:nvSpPr>
        <p:spPr>
          <a:xfrm>
            <a:off x="2639616" y="6330806"/>
            <a:ext cx="64624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Scientific REPORTs | 7:45463 | DOI: 10.1038/srep45463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DC889-7F8B-4AB3-9EDE-51AC7F020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2132856"/>
            <a:ext cx="8172400" cy="311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88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781F-D885-44A0-BB4C-BB080552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3DAD-A7FA-4624-8053-8ECF6F79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Sputtering</a:t>
            </a:r>
          </a:p>
          <a:p>
            <a:pPr lvl="1"/>
            <a:endParaRPr lang="en-US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Electric power source: </a:t>
            </a:r>
          </a:p>
          <a:p>
            <a:pPr lvl="2"/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Direct (DC) vs alternating radio frequency current (RF)</a:t>
            </a:r>
          </a:p>
          <a:p>
            <a:pPr lvl="2"/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RF is required to avoid built in charges as the target are not conductive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47F0A6-7298-4259-A35E-C5BDCF7BBB6A}"/>
              </a:ext>
            </a:extLst>
          </p:cNvPr>
          <p:cNvSpPr txBox="1"/>
          <p:nvPr/>
        </p:nvSpPr>
        <p:spPr>
          <a:xfrm>
            <a:off x="2963652" y="6423140"/>
            <a:ext cx="62646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https://www.aemdeposition.com/sputtering-targets-news/dc-sputtering-vs-rf-sputtering.html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7360753-B4B6-45A9-86EF-85DAE1B25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2638225"/>
            <a:ext cx="34956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3EACA8F-C17A-43BE-8BDA-0551CA026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2579288"/>
            <a:ext cx="42291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4951-EA73-4C73-BF3B-BC2A98FE52AA}"/>
              </a:ext>
            </a:extLst>
          </p:cNvPr>
          <p:cNvSpPr txBox="1"/>
          <p:nvPr/>
        </p:nvSpPr>
        <p:spPr>
          <a:xfrm>
            <a:off x="2316688" y="5406630"/>
            <a:ext cx="327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DC: Conducting target, metals</a:t>
            </a:r>
          </a:p>
          <a:p>
            <a:r>
              <a:rPr lang="en-US" dirty="0"/>
              <a:t>Fast sputtering rate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4BD702-F6E4-443A-8B78-617515077EB2}"/>
              </a:ext>
            </a:extLst>
          </p:cNvPr>
          <p:cNvSpPr txBox="1"/>
          <p:nvPr/>
        </p:nvSpPr>
        <p:spPr>
          <a:xfrm>
            <a:off x="6096000" y="5324121"/>
            <a:ext cx="4429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RF: Insulating materials, semi-conductors</a:t>
            </a:r>
          </a:p>
          <a:p>
            <a:r>
              <a:rPr lang="en-US" dirty="0"/>
              <a:t>Slow sputtering rate (~20% of DC)</a:t>
            </a:r>
          </a:p>
          <a:p>
            <a:r>
              <a:rPr lang="en-US" dirty="0"/>
              <a:t>More expensive and complex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0960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F04873D-22E1-67FC-AD4A-FACF19EB8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169" y="3356993"/>
            <a:ext cx="4745757" cy="28098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0D781F-D885-44A0-BB4C-BB080552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3DAD-A7FA-4624-8053-8ECF6F79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Sputtering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DC: metals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RF: semiconductors: </a:t>
            </a:r>
            <a:r>
              <a:rPr lang="en-US" sz="1600" u="sng" dirty="0">
                <a:solidFill>
                  <a:srgbClr val="202122"/>
                </a:solidFill>
                <a:latin typeface="Arial" panose="020B0604020202020204" pitchFamily="34" charset="0"/>
              </a:rPr>
              <a:t>ITO</a:t>
            </a: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, Al doped-ZnO, CIGS, </a:t>
            </a:r>
            <a:r>
              <a:rPr lang="en-US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CuO</a:t>
            </a: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, ....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RF: insulators: AlOx, </a:t>
            </a:r>
            <a:r>
              <a:rPr lang="en-US" sz="1600" u="sng" dirty="0">
                <a:solidFill>
                  <a:srgbClr val="202122"/>
                </a:solidFill>
                <a:latin typeface="Arial" panose="020B0604020202020204" pitchFamily="34" charset="0"/>
              </a:rPr>
              <a:t>ZnO</a:t>
            </a: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NiO</a:t>
            </a: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, ... </a:t>
            </a:r>
          </a:p>
          <a:p>
            <a:pPr lvl="1"/>
            <a:endParaRPr lang="en-US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Thickness ~ 10s nm to few micrometers thick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Temperature ~ Room temperature, heated (passive or active)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Non-conformal: </a:t>
            </a:r>
          </a:p>
          <a:p>
            <a:pPr lvl="1"/>
            <a:endParaRPr lang="en-US" sz="16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13B4DE-464B-67DE-24E1-7298ED97D2AE}"/>
              </a:ext>
            </a:extLst>
          </p:cNvPr>
          <p:cNvSpPr/>
          <p:nvPr/>
        </p:nvSpPr>
        <p:spPr>
          <a:xfrm>
            <a:off x="3719736" y="4581128"/>
            <a:ext cx="1152128" cy="1585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69EEECA-DDE6-4DAE-9009-84060C1D8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584" y="6194318"/>
            <a:ext cx="7272808" cy="728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ctr" hangingPunct="0"/>
            <a:r>
              <a:rPr lang="en-US" altLang="en-US" sz="1500" u="sng" dirty="0">
                <a:solidFill>
                  <a:srgbClr val="505050"/>
                </a:solidFill>
                <a:latin typeface="NexusSans"/>
                <a:hlinkClick r:id="rId4" tooltip="Go to Handbook of Deposition Technologies for Films and Coatings on ScienceDirect"/>
              </a:rPr>
              <a:t>Handbook of Deposition Technologies for Films and Coatings (Third Edition)</a:t>
            </a:r>
            <a:endParaRPr lang="en-US" altLang="en-US" sz="1500" dirty="0">
              <a:solidFill>
                <a:srgbClr val="505050"/>
              </a:solidFill>
              <a:latin typeface="NexusSans"/>
            </a:endParaRPr>
          </a:p>
          <a:p>
            <a:pPr eaLnBrk="0" fontAlgn="ctr" hangingPunct="0"/>
            <a:r>
              <a:rPr lang="en-US" altLang="en-US" sz="1000" dirty="0">
                <a:solidFill>
                  <a:srgbClr val="2E2E2E"/>
                </a:solidFill>
                <a:latin typeface="NexusSans"/>
              </a:rPr>
              <a:t>Science, Applications and Technology, 2010, Pages 364-391</a:t>
            </a:r>
            <a:r>
              <a:rPr lang="en-US" altLang="en-US" sz="1900" dirty="0">
                <a:solidFill>
                  <a:srgbClr val="0C7DBB"/>
                </a:solidFill>
                <a:latin typeface="NexusSans"/>
              </a:rPr>
              <a:t>, C</a:t>
            </a:r>
            <a:r>
              <a:rPr lang="en-US" altLang="en-US" sz="1200" dirty="0">
                <a:solidFill>
                  <a:srgbClr val="505050"/>
                </a:solidFill>
                <a:latin typeface="NexusSans"/>
              </a:rPr>
              <a:t>hapter </a:t>
            </a:r>
            <a:r>
              <a:rPr lang="en-US" altLang="en-US" sz="1200" dirty="0">
                <a:solidFill>
                  <a:srgbClr val="505050"/>
                </a:solidFill>
                <a:latin typeface="NexusSerif"/>
              </a:rPr>
              <a:t>8 - Atomic Layer Deposition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6" name="AutoShape 2" descr="Handbook of Deposition Technologies for Films and Coatings">
            <a:hlinkClick r:id="rId4"/>
            <a:extLst>
              <a:ext uri="{FF2B5EF4-FFF2-40B4-BE49-F238E27FC236}">
                <a16:creationId xmlns:a16="http://schemas.microsoft.com/office/drawing/2014/main" id="{B90ACC8D-A9C7-3CF1-9840-4DE5D1C51B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40782" y="603632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733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AF22-0509-4B79-BCCD-3B1433AF9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166C40-5C20-0105-ED63-27C323FD5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894" y="3104306"/>
            <a:ext cx="7668212" cy="194173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44DDF1-60AB-2229-8C3E-8439F6CB7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20" y="836712"/>
            <a:ext cx="8640960" cy="5040560"/>
          </a:xfrm>
        </p:spPr>
        <p:txBody>
          <a:bodyPr/>
          <a:lstStyle/>
          <a:p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2 papers:</a:t>
            </a:r>
            <a:endParaRPr lang="en-US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lvl="1"/>
            <a:endParaRPr lang="en-US" sz="16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1DA7EF-C177-7998-A01F-C3D4A50DA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600" y="1844824"/>
            <a:ext cx="6858356" cy="125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24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781F-D885-44A0-BB4C-BB080552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3DAD-A7FA-4624-8053-8ECF6F798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20" y="908720"/>
            <a:ext cx="8640960" cy="5040560"/>
          </a:xfrm>
        </p:spPr>
        <p:txBody>
          <a:bodyPr/>
          <a:lstStyle/>
          <a:p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Sputtering: ITO DC vs RF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6BF08-257A-411E-9645-CAEFED2F3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512" y="2197796"/>
            <a:ext cx="4038600" cy="3038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5E0219-B0EE-4A35-9DEE-B7DBCAF006CB}"/>
              </a:ext>
            </a:extLst>
          </p:cNvPr>
          <p:cNvSpPr txBox="1"/>
          <p:nvPr/>
        </p:nvSpPr>
        <p:spPr>
          <a:xfrm>
            <a:off x="4027734" y="4808185"/>
            <a:ext cx="2489464" cy="27699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AdvEPSTIM"/>
              </a:rPr>
              <a:t>ITO target (10 wt% SnO</a:t>
            </a:r>
            <a:r>
              <a:rPr lang="en-GB" sz="1200" baseline="-25000" dirty="0">
                <a:latin typeface="AdvEPSTIM"/>
              </a:rPr>
              <a:t>2</a:t>
            </a:r>
            <a:r>
              <a:rPr lang="en-GB" sz="1200" dirty="0">
                <a:latin typeface="AdvEPSTIM"/>
              </a:rPr>
              <a:t>)</a:t>
            </a:r>
            <a:endParaRPr lang="en-GB" sz="1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D28125-383F-46A0-89E1-B877FB16EDB4}"/>
              </a:ext>
            </a:extLst>
          </p:cNvPr>
          <p:cNvGrpSpPr/>
          <p:nvPr/>
        </p:nvGrpSpPr>
        <p:grpSpPr>
          <a:xfrm>
            <a:off x="6600056" y="1995112"/>
            <a:ext cx="2664296" cy="1145856"/>
            <a:chOff x="5076056" y="1995112"/>
            <a:chExt cx="2664296" cy="114585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6C75F19-6309-4622-82AC-D7D7F1164EAB}"/>
                </a:ext>
              </a:extLst>
            </p:cNvPr>
            <p:cNvCxnSpPr/>
            <p:nvPr/>
          </p:nvCxnSpPr>
          <p:spPr>
            <a:xfrm flipH="1">
              <a:off x="5076056" y="2276872"/>
              <a:ext cx="1008112" cy="8640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8C4282-D204-4ADA-84BC-A8406339E173}"/>
                </a:ext>
              </a:extLst>
            </p:cNvPr>
            <p:cNvSpPr txBox="1"/>
            <p:nvPr/>
          </p:nvSpPr>
          <p:spPr>
            <a:xfrm>
              <a:off x="6084168" y="1995112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Base pressure (O</a:t>
              </a:r>
              <a:r>
                <a:rPr lang="en-US" baseline="-25000" dirty="0"/>
                <a:t>2</a:t>
              </a:r>
              <a:r>
                <a:rPr lang="en-US" dirty="0"/>
                <a:t>, </a:t>
              </a:r>
              <a:r>
                <a:rPr lang="en-US" dirty="0" err="1"/>
                <a:t>Ar</a:t>
              </a:r>
              <a:r>
                <a:rPr lang="en-US" dirty="0"/>
                <a:t>)</a:t>
              </a:r>
              <a:endParaRPr lang="en-GB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1E974C6-0D9F-4BA7-BB01-0AD3BA48C29F}"/>
              </a:ext>
            </a:extLst>
          </p:cNvPr>
          <p:cNvSpPr txBox="1"/>
          <p:nvPr/>
        </p:nvSpPr>
        <p:spPr>
          <a:xfrm>
            <a:off x="3791744" y="2721988"/>
            <a:ext cx="79208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</a:rPr>
              <a:t>O</a:t>
            </a:r>
            <a:r>
              <a:rPr lang="en-US" sz="1600" b="1" baseline="-25000" dirty="0">
                <a:solidFill>
                  <a:schemeClr val="accent4"/>
                </a:solidFill>
              </a:rPr>
              <a:t>2</a:t>
            </a:r>
            <a:r>
              <a:rPr lang="en-US" sz="1600" b="1" dirty="0">
                <a:solidFill>
                  <a:schemeClr val="accent4"/>
                </a:solidFill>
              </a:rPr>
              <a:t>, </a:t>
            </a:r>
            <a:r>
              <a:rPr lang="en-US" sz="1600" b="1" dirty="0" err="1">
                <a:solidFill>
                  <a:schemeClr val="accent4"/>
                </a:solidFill>
              </a:rPr>
              <a:t>Ar</a:t>
            </a:r>
            <a:endParaRPr lang="en-GB" sz="1600" b="1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22FB09-8BE0-4F68-B531-A145E7E12074}"/>
              </a:ext>
            </a:extLst>
          </p:cNvPr>
          <p:cNvSpPr txBox="1"/>
          <p:nvPr/>
        </p:nvSpPr>
        <p:spPr>
          <a:xfrm>
            <a:off x="2999656" y="6346194"/>
            <a:ext cx="5904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sng" dirty="0">
                <a:solidFill>
                  <a:srgbClr val="FF6C00"/>
                </a:solidFill>
                <a:effectLst/>
                <a:latin typeface="NexusSans"/>
                <a:hlinkClick r:id="rId4" tooltip="Go to table of contents for this volume/issue"/>
              </a:rPr>
              <a:t>Volume 352, Issues 9–20</a:t>
            </a:r>
            <a:r>
              <a:rPr lang="fr-FR" b="0" i="0" dirty="0">
                <a:solidFill>
                  <a:srgbClr val="2E2E2E"/>
                </a:solidFill>
                <a:effectLst/>
                <a:latin typeface="NexusSans"/>
              </a:rPr>
              <a:t>, 15 June 2006, Pages 1466-1470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127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781F-D885-44A0-BB4C-BB080552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3DAD-A7FA-4624-8053-8ECF6F798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68" y="908720"/>
            <a:ext cx="8640960" cy="5040560"/>
          </a:xfrm>
        </p:spPr>
        <p:txBody>
          <a:bodyPr/>
          <a:lstStyle/>
          <a:p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Sputtering: ITO DC vs RF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Optical properties of ITO DC sputtered or RF sputtered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5712A0-1582-418E-8263-D9CCDD0F74E0}"/>
              </a:ext>
            </a:extLst>
          </p:cNvPr>
          <p:cNvSpPr txBox="1"/>
          <p:nvPr/>
        </p:nvSpPr>
        <p:spPr>
          <a:xfrm>
            <a:off x="2927648" y="6309320"/>
            <a:ext cx="5904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sng" dirty="0">
                <a:solidFill>
                  <a:srgbClr val="FF6C00"/>
                </a:solidFill>
                <a:effectLst/>
                <a:latin typeface="NexusSans"/>
                <a:hlinkClick r:id="rId3" tooltip="Go to table of contents for this volume/issue"/>
              </a:rPr>
              <a:t>Volume 352, Issues 9–20</a:t>
            </a:r>
            <a:r>
              <a:rPr lang="fr-FR" b="0" i="0" dirty="0">
                <a:solidFill>
                  <a:srgbClr val="2E2E2E"/>
                </a:solidFill>
                <a:effectLst/>
                <a:latin typeface="NexusSans"/>
              </a:rPr>
              <a:t>, 15 June 2006, Pages 1466-1470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8DFE90-6117-4A2C-B82C-2A1291170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51" y="2003489"/>
            <a:ext cx="8195143" cy="3168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839CB5-864D-4274-AA50-E4DDB46E3FFE}"/>
              </a:ext>
            </a:extLst>
          </p:cNvPr>
          <p:cNvSpPr txBox="1"/>
          <p:nvPr/>
        </p:nvSpPr>
        <p:spPr>
          <a:xfrm>
            <a:off x="1991544" y="5401015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DC sputtered ITO</a:t>
            </a:r>
          </a:p>
          <a:p>
            <a:r>
              <a:rPr lang="en-US" dirty="0"/>
              <a:t>60 nm/min; 300 nm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62398-C717-424B-8A94-329BAA803B4C}"/>
              </a:ext>
            </a:extLst>
          </p:cNvPr>
          <p:cNvSpPr txBox="1"/>
          <p:nvPr/>
        </p:nvSpPr>
        <p:spPr>
          <a:xfrm>
            <a:off x="5519936" y="536850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 sputtered ITO</a:t>
            </a:r>
          </a:p>
          <a:p>
            <a:r>
              <a:rPr lang="en-US" dirty="0"/>
              <a:t>20 nm/min; 300 nm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E6E7F-1122-628D-34B8-8F0FCDC0F6B7}"/>
              </a:ext>
            </a:extLst>
          </p:cNvPr>
          <p:cNvSpPr txBox="1"/>
          <p:nvPr/>
        </p:nvSpPr>
        <p:spPr>
          <a:xfrm>
            <a:off x="8803693" y="2564904"/>
            <a:ext cx="2779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w</a:t>
            </a:r>
            <a:r>
              <a:rPr lang="en-US" dirty="0"/>
              <a:t> = DC/RF power to sputter target</a:t>
            </a:r>
          </a:p>
          <a:p>
            <a:r>
              <a:rPr lang="en-US" dirty="0"/>
              <a:t>C</a:t>
            </a:r>
            <a:r>
              <a:rPr lang="en-US" baseline="-25000" dirty="0"/>
              <a:t>O2</a:t>
            </a:r>
            <a:r>
              <a:rPr lang="en-US" dirty="0"/>
              <a:t> – concentration O</a:t>
            </a:r>
            <a:r>
              <a:rPr lang="en-US" baseline="-25000" dirty="0"/>
              <a:t>2</a:t>
            </a:r>
            <a:r>
              <a:rPr lang="en-US" dirty="0"/>
              <a:t> in vacuum chamber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29178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781F-D885-44A0-BB4C-BB080552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5712A0-1582-418E-8263-D9CCDD0F74E0}"/>
              </a:ext>
            </a:extLst>
          </p:cNvPr>
          <p:cNvSpPr txBox="1"/>
          <p:nvPr/>
        </p:nvSpPr>
        <p:spPr>
          <a:xfrm>
            <a:off x="2999656" y="6346194"/>
            <a:ext cx="5904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sng" dirty="0">
                <a:solidFill>
                  <a:srgbClr val="FF6C00"/>
                </a:solidFill>
                <a:effectLst/>
                <a:latin typeface="NexusSans"/>
                <a:hlinkClick r:id="rId3" tooltip="Go to table of contents for this volume/issue"/>
              </a:rPr>
              <a:t>Volume 352, Issues 9–20</a:t>
            </a:r>
            <a:r>
              <a:rPr lang="fr-FR" b="0" i="0" dirty="0">
                <a:solidFill>
                  <a:srgbClr val="2E2E2E"/>
                </a:solidFill>
                <a:effectLst/>
                <a:latin typeface="NexusSans"/>
              </a:rPr>
              <a:t>, 15 June 2006, Pages 1466-1470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E3718-4062-48C0-A768-86C9C6C71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61" y="2053555"/>
            <a:ext cx="5629275" cy="38957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8E1BBF-0AC4-45B6-98FD-47D06EE86740}"/>
              </a:ext>
            </a:extLst>
          </p:cNvPr>
          <p:cNvSpPr/>
          <p:nvPr/>
        </p:nvSpPr>
        <p:spPr>
          <a:xfrm>
            <a:off x="6816080" y="3781746"/>
            <a:ext cx="648072" cy="432048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D03353-0A10-46B4-9A78-C1E75F149EC5}"/>
              </a:ext>
            </a:extLst>
          </p:cNvPr>
          <p:cNvSpPr/>
          <p:nvPr/>
        </p:nvSpPr>
        <p:spPr>
          <a:xfrm>
            <a:off x="6799891" y="4933874"/>
            <a:ext cx="648072" cy="432048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D140D0-8A59-4C29-A15C-3754BF31646B}"/>
              </a:ext>
            </a:extLst>
          </p:cNvPr>
          <p:cNvSpPr/>
          <p:nvPr/>
        </p:nvSpPr>
        <p:spPr>
          <a:xfrm>
            <a:off x="5951984" y="3781746"/>
            <a:ext cx="648072" cy="216024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E5C615-12C3-4287-B328-B24FC1F052F9}"/>
              </a:ext>
            </a:extLst>
          </p:cNvPr>
          <p:cNvSpPr/>
          <p:nvPr/>
        </p:nvSpPr>
        <p:spPr>
          <a:xfrm>
            <a:off x="5951984" y="4030127"/>
            <a:ext cx="648072" cy="216024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C65911-8091-445D-8525-E2B9356C2C8D}"/>
              </a:ext>
            </a:extLst>
          </p:cNvPr>
          <p:cNvSpPr/>
          <p:nvPr/>
        </p:nvSpPr>
        <p:spPr>
          <a:xfrm>
            <a:off x="5971799" y="5149898"/>
            <a:ext cx="648072" cy="216024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EEAE62-F09C-426E-91FA-91B6D018BE62}"/>
              </a:ext>
            </a:extLst>
          </p:cNvPr>
          <p:cNvSpPr/>
          <p:nvPr/>
        </p:nvSpPr>
        <p:spPr>
          <a:xfrm>
            <a:off x="5971799" y="4933874"/>
            <a:ext cx="648072" cy="216024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5A1853-ED75-6780-FA59-E9FB3F501B68}"/>
              </a:ext>
            </a:extLst>
          </p:cNvPr>
          <p:cNvSpPr txBox="1">
            <a:spLocks/>
          </p:cNvSpPr>
          <p:nvPr/>
        </p:nvSpPr>
        <p:spPr bwMode="auto">
          <a:xfrm>
            <a:off x="407368" y="764704"/>
            <a:ext cx="8640960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800" kern="12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 kern="12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Sputtering: ITO DC vs RF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Optical properties of ITO DC sputtered or RF sputtered</a:t>
            </a:r>
          </a:p>
          <a:p>
            <a:pPr lvl="2"/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Opto-electrical properties (R</a:t>
            </a:r>
            <a:r>
              <a:rPr lang="en-US" sz="1200" baseline="-25000" dirty="0">
                <a:solidFill>
                  <a:srgbClr val="202122"/>
                </a:solidFill>
                <a:latin typeface="Arial" panose="020B0604020202020204" pitchFamily="34" charset="0"/>
              </a:rPr>
              <a:t>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 and T) for different deposited layers</a:t>
            </a:r>
          </a:p>
          <a:p>
            <a:pPr lvl="2"/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Low Rs high T is required for good transparent conductive layer</a:t>
            </a:r>
          </a:p>
        </p:txBody>
      </p:sp>
    </p:spTree>
    <p:extLst>
      <p:ext uri="{BB962C8B-B14F-4D97-AF65-F5344CB8AC3E}">
        <p14:creationId xmlns:p14="http://schemas.microsoft.com/office/powerpoint/2010/main" val="175296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9" grpId="0" animBg="1"/>
      <p:bldP spid="10" grpId="0" animBg="1"/>
      <p:bldP spid="13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Box 5">
            <a:extLst>
              <a:ext uri="{FF2B5EF4-FFF2-40B4-BE49-F238E27FC236}">
                <a16:creationId xmlns:a16="http://schemas.microsoft.com/office/drawing/2014/main" id="{3A75E77D-1060-9450-1EE4-0DB2EA348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1" y="6248401"/>
            <a:ext cx="9480551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467">
                <a:latin typeface="Verdana" panose="020B0604030504040204" pitchFamily="34" charset="0"/>
              </a:rPr>
              <a:t>https://www.vonardenne.biz/en/company/press-events/industrial-tcos-for-shj-solar-cells/</a:t>
            </a:r>
          </a:p>
        </p:txBody>
      </p:sp>
      <p:sp>
        <p:nvSpPr>
          <p:cNvPr id="19462" name="TextBox 7">
            <a:extLst>
              <a:ext uri="{FF2B5EF4-FFF2-40B4-BE49-F238E27FC236}">
                <a16:creationId xmlns:a16="http://schemas.microsoft.com/office/drawing/2014/main" id="{BEA1DAC7-DC51-5E08-69F3-2A0A5C76C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9118" y="3661834"/>
            <a:ext cx="4838700" cy="156966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1600" dirty="0"/>
              <a:t>Conductivity</a:t>
            </a:r>
            <a:r>
              <a:rPr lang="en-GB" altLang="en-US" sz="1600" dirty="0"/>
              <a:t> = </a:t>
            </a:r>
            <a:r>
              <a:rPr lang="el-GR" altLang="en-US" sz="1600" dirty="0"/>
              <a:t>σ</a:t>
            </a:r>
            <a:r>
              <a:rPr lang="en-US" altLang="en-US" sz="1600" dirty="0"/>
              <a:t> (S/m)</a:t>
            </a:r>
          </a:p>
          <a:p>
            <a:pPr>
              <a:defRPr/>
            </a:pPr>
            <a:r>
              <a:rPr lang="en-US" altLang="en-US" sz="1600" dirty="0"/>
              <a:t>Resistivity = </a:t>
            </a:r>
            <a:r>
              <a:rPr lang="en-GB" altLang="en-US" sz="1600" dirty="0"/>
              <a:t>ρ</a:t>
            </a:r>
            <a:r>
              <a:rPr lang="en-US" altLang="en-US" sz="1600" dirty="0"/>
              <a:t> </a:t>
            </a:r>
            <a:r>
              <a:rPr lang="en-GB" altLang="en-US" sz="1600" dirty="0"/>
              <a:t>= 1/</a:t>
            </a:r>
            <a:r>
              <a:rPr lang="el-GR" altLang="en-US" sz="1600" dirty="0"/>
              <a:t> σ</a:t>
            </a:r>
            <a:r>
              <a:rPr lang="en-US" altLang="en-US" sz="1600" dirty="0"/>
              <a:t> (</a:t>
            </a:r>
            <a:r>
              <a:rPr lang="en-GB" sz="1600" dirty="0">
                <a:latin typeface="+mn-lt"/>
              </a:rPr>
              <a:t>Ωm)</a:t>
            </a:r>
            <a:endParaRPr lang="en-GB" altLang="en-US" sz="1600" dirty="0"/>
          </a:p>
          <a:p>
            <a:pPr>
              <a:defRPr/>
            </a:pPr>
            <a:r>
              <a:rPr lang="en-GB" altLang="en-US" sz="1600" dirty="0"/>
              <a:t>Resistance= R =</a:t>
            </a:r>
            <a:r>
              <a:rPr lang="el-GR" altLang="en-US" sz="1600" dirty="0"/>
              <a:t> </a:t>
            </a:r>
            <a:r>
              <a:rPr lang="en-GB" altLang="en-US" sz="1600" dirty="0"/>
              <a:t>ρ</a:t>
            </a:r>
            <a:r>
              <a:rPr lang="en-US" altLang="en-US" sz="1600" dirty="0"/>
              <a:t>·t/A (</a:t>
            </a:r>
            <a:r>
              <a:rPr lang="en-GB" sz="1600" dirty="0">
                <a:latin typeface="+mn-lt"/>
              </a:rPr>
              <a:t>Ω/m)</a:t>
            </a:r>
            <a:endParaRPr lang="en-US" altLang="en-US" sz="1600" dirty="0"/>
          </a:p>
          <a:p>
            <a:pPr>
              <a:defRPr/>
            </a:pPr>
            <a:r>
              <a:rPr lang="en-US" altLang="en-US" sz="1600" dirty="0"/>
              <a:t>Sheet resistivity =</a:t>
            </a:r>
            <a:r>
              <a:rPr lang="en-GB" altLang="en-US" sz="1600" dirty="0"/>
              <a:t> R</a:t>
            </a:r>
            <a:r>
              <a:rPr lang="en-GB" altLang="en-US" sz="1600" baseline="-25000" dirty="0"/>
              <a:t>s</a:t>
            </a:r>
            <a:r>
              <a:rPr lang="en-GB" altLang="en-US" sz="1600" dirty="0"/>
              <a:t> = ρ/t</a:t>
            </a:r>
            <a:r>
              <a:rPr lang="en-US" altLang="en-US" sz="1600" dirty="0"/>
              <a:t> (</a:t>
            </a:r>
            <a:r>
              <a:rPr lang="en-GB" sz="1600" dirty="0">
                <a:latin typeface="+mn-lt"/>
              </a:rPr>
              <a:t>Ω/</a:t>
            </a:r>
            <a:r>
              <a:rPr lang="en-GB" sz="1600" dirty="0" err="1">
                <a:latin typeface="+mn-lt"/>
              </a:rPr>
              <a:t>sq</a:t>
            </a:r>
            <a:r>
              <a:rPr lang="en-GB" sz="1600" dirty="0">
                <a:latin typeface="+mn-lt"/>
              </a:rPr>
              <a:t>)</a:t>
            </a:r>
            <a:endParaRPr lang="en-GB" altLang="en-US" sz="1600" dirty="0"/>
          </a:p>
          <a:p>
            <a:pPr>
              <a:defRPr/>
            </a:pPr>
            <a:endParaRPr lang="en-US" altLang="en-US" sz="1600" dirty="0"/>
          </a:p>
          <a:p>
            <a:pPr>
              <a:defRPr/>
            </a:pPr>
            <a:endParaRPr lang="en-US" altLang="en-US" sz="1600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7D215999-FA35-61DA-3169-79E05E393D27}"/>
              </a:ext>
            </a:extLst>
          </p:cNvPr>
          <p:cNvSpPr/>
          <p:nvPr/>
        </p:nvSpPr>
        <p:spPr>
          <a:xfrm>
            <a:off x="1102785" y="3970867"/>
            <a:ext cx="3983567" cy="11430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57B17C-F21B-2CC0-D235-3F2B321ABBD1}"/>
              </a:ext>
            </a:extLst>
          </p:cNvPr>
          <p:cNvCxnSpPr>
            <a:cxnSpLocks/>
          </p:cNvCxnSpPr>
          <p:nvPr/>
        </p:nvCxnSpPr>
        <p:spPr>
          <a:xfrm>
            <a:off x="5325533" y="4167717"/>
            <a:ext cx="0" cy="872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039" name="TextBox 8">
            <a:extLst>
              <a:ext uri="{FF2B5EF4-FFF2-40B4-BE49-F238E27FC236}">
                <a16:creationId xmlns:a16="http://schemas.microsoft.com/office/drawing/2014/main" id="{7E59F5DE-FF70-EAE8-096E-4D9F0DC9A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6184" y="4191000"/>
            <a:ext cx="624416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733">
                <a:latin typeface="Verdana" panose="020B0604030504040204" pitchFamily="34" charset="0"/>
              </a:rPr>
              <a:t>t</a:t>
            </a:r>
            <a:endParaRPr lang="en-GB" altLang="en-US" sz="3733">
              <a:latin typeface="Verdana" panose="020B0604030504040204" pitchFamily="34" charset="0"/>
            </a:endParaRPr>
          </a:p>
        </p:txBody>
      </p:sp>
      <p:sp>
        <p:nvSpPr>
          <p:cNvPr id="44040" name="TextBox 13">
            <a:extLst>
              <a:ext uri="{FF2B5EF4-FFF2-40B4-BE49-F238E27FC236}">
                <a16:creationId xmlns:a16="http://schemas.microsoft.com/office/drawing/2014/main" id="{67612FEE-D8AC-6634-E3EC-31C1BD9DA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5234" y="3621617"/>
            <a:ext cx="624417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733">
                <a:latin typeface="Verdana" panose="020B0604030504040204" pitchFamily="34" charset="0"/>
              </a:rPr>
              <a:t>A</a:t>
            </a:r>
            <a:endParaRPr lang="en-GB" altLang="en-US" sz="3733">
              <a:latin typeface="Verdana" panose="020B0604030504040204" pitchFamily="34" charset="0"/>
            </a:endParaRPr>
          </a:p>
        </p:txBody>
      </p:sp>
      <p:sp>
        <p:nvSpPr>
          <p:cNvPr id="44041" name="Content Placeholder 2">
            <a:extLst>
              <a:ext uri="{FF2B5EF4-FFF2-40B4-BE49-F238E27FC236}">
                <a16:creationId xmlns:a16="http://schemas.microsoft.com/office/drawing/2014/main" id="{EC82E93D-60A7-0890-D0D1-B44903631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435" y="836084"/>
            <a:ext cx="10983384" cy="2785533"/>
          </a:xfrm>
        </p:spPr>
        <p:txBody>
          <a:bodyPr/>
          <a:lstStyle/>
          <a:p>
            <a:r>
              <a:rPr lang="en-US" altLang="en-US" sz="2400" dirty="0">
                <a:latin typeface="Verdana" panose="020B0604030504040204" pitchFamily="34" charset="0"/>
              </a:rPr>
              <a:t>R</a:t>
            </a:r>
            <a:r>
              <a:rPr lang="en-US" altLang="en-US" sz="2400" baseline="-25000" dirty="0">
                <a:latin typeface="Verdana" panose="020B0604030504040204" pitchFamily="34" charset="0"/>
              </a:rPr>
              <a:t>s</a:t>
            </a:r>
            <a:r>
              <a:rPr lang="en-US" altLang="en-US" sz="2400" dirty="0">
                <a:latin typeface="Verdana" panose="020B0604030504040204" pitchFamily="34" charset="0"/>
              </a:rPr>
              <a:t> - sheet resistance </a:t>
            </a:r>
          </a:p>
          <a:p>
            <a:endParaRPr lang="en-US" altLang="en-US" sz="2400" dirty="0">
              <a:latin typeface="Verdana" panose="020B0604030504040204" pitchFamily="34" charset="0"/>
            </a:endParaRPr>
          </a:p>
          <a:p>
            <a:r>
              <a:rPr lang="en-US" altLang="en-US" sz="1800" dirty="0">
                <a:latin typeface="Verdana" panose="020B0604030504040204" pitchFamily="34" charset="0"/>
              </a:rPr>
              <a:t>Free carriers (most often electrons e</a:t>
            </a:r>
            <a:r>
              <a:rPr lang="en-US" altLang="en-US" sz="1800" baseline="30000" dirty="0">
                <a:latin typeface="Verdana" panose="020B0604030504040204" pitchFamily="34" charset="0"/>
              </a:rPr>
              <a:t>-</a:t>
            </a:r>
            <a:r>
              <a:rPr lang="en-US" altLang="en-US" sz="1800" dirty="0">
                <a:latin typeface="Verdana" panose="020B0604030504040204" pitchFamily="34" charset="0"/>
              </a:rPr>
              <a:t>)</a:t>
            </a:r>
          </a:p>
          <a:p>
            <a:r>
              <a:rPr lang="en-US" altLang="en-US" sz="1800" dirty="0">
                <a:latin typeface="Verdana" panose="020B0604030504040204" pitchFamily="34" charset="0"/>
              </a:rPr>
              <a:t>Mobility of the free carriers (µ</a:t>
            </a:r>
            <a:r>
              <a:rPr lang="en-US" altLang="en-US" sz="1800" baseline="-25000" dirty="0">
                <a:latin typeface="Verdana" panose="020B0604030504040204" pitchFamily="34" charset="0"/>
              </a:rPr>
              <a:t>e</a:t>
            </a:r>
            <a:r>
              <a:rPr lang="en-US" altLang="en-US" sz="1800" dirty="0">
                <a:latin typeface="Verdana" panose="020B0604030504040204" pitchFamily="34" charset="0"/>
              </a:rPr>
              <a:t>)</a:t>
            </a:r>
          </a:p>
          <a:p>
            <a:r>
              <a:rPr lang="en-US" altLang="en-US" sz="1800" dirty="0">
                <a:latin typeface="Verdana" panose="020B0604030504040204" pitchFamily="34" charset="0"/>
              </a:rPr>
              <a:t>Concentration of the free carriers (n)</a:t>
            </a:r>
          </a:p>
          <a:p>
            <a:r>
              <a:rPr lang="en-US" altLang="en-US" sz="1800" dirty="0">
                <a:latin typeface="Verdana" panose="020B0604030504040204" pitchFamily="34" charset="0"/>
              </a:rPr>
              <a:t>Conductivity </a:t>
            </a:r>
            <a:r>
              <a:rPr lang="el-GR" altLang="en-US" sz="1800" dirty="0">
                <a:latin typeface="Verdana" panose="020B0604030504040204" pitchFamily="34" charset="0"/>
              </a:rPr>
              <a:t>σ</a:t>
            </a:r>
            <a:r>
              <a:rPr lang="en-US" altLang="en-US" sz="1800" dirty="0">
                <a:latin typeface="Verdana" panose="020B0604030504040204" pitchFamily="34" charset="0"/>
              </a:rPr>
              <a:t> = </a:t>
            </a:r>
            <a:r>
              <a:rPr lang="en-US" altLang="en-US" sz="1800" dirty="0" err="1">
                <a:latin typeface="Verdana" panose="020B0604030504040204" pitchFamily="34" charset="0"/>
              </a:rPr>
              <a:t>e</a:t>
            </a:r>
            <a:r>
              <a:rPr lang="en-US" altLang="en-US" sz="1800" baseline="30000" dirty="0" err="1">
                <a:latin typeface="Verdana" panose="020B0604030504040204" pitchFamily="34" charset="0"/>
              </a:rPr>
              <a:t>-</a:t>
            </a:r>
            <a:r>
              <a:rPr lang="en-US" altLang="en-US" sz="1800" dirty="0" err="1">
                <a:latin typeface="Verdana" panose="020B0604030504040204" pitchFamily="34" charset="0"/>
              </a:rPr>
              <a:t>nµ</a:t>
            </a:r>
            <a:r>
              <a:rPr lang="en-US" altLang="en-US" sz="1800" baseline="-25000" dirty="0" err="1">
                <a:latin typeface="Verdana" panose="020B0604030504040204" pitchFamily="34" charset="0"/>
              </a:rPr>
              <a:t>e</a:t>
            </a:r>
            <a:endParaRPr lang="en-US" altLang="en-US" sz="1800" dirty="0">
              <a:latin typeface="Verdana" panose="020B0604030504040204" pitchFamily="34" charset="0"/>
            </a:endParaRPr>
          </a:p>
          <a:p>
            <a:endParaRPr lang="en-US" altLang="en-US" sz="2400" dirty="0">
              <a:latin typeface="Verdan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FFA7A57-09A8-ECF2-2469-C05F49A53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88640"/>
            <a:ext cx="11521280" cy="549844"/>
          </a:xfrm>
        </p:spPr>
        <p:txBody>
          <a:bodyPr>
            <a:normAutofit/>
          </a:bodyPr>
          <a:lstStyle/>
          <a:p>
            <a:r>
              <a:rPr lang="en-US" sz="2400" dirty="0"/>
              <a:t>Thin film deposition techniques</a:t>
            </a:r>
            <a:endParaRPr lang="en-GB" sz="2400" dirty="0"/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781F-D885-44A0-BB4C-BB080552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5712A0-1582-418E-8263-D9CCDD0F74E0}"/>
              </a:ext>
            </a:extLst>
          </p:cNvPr>
          <p:cNvSpPr txBox="1"/>
          <p:nvPr/>
        </p:nvSpPr>
        <p:spPr>
          <a:xfrm>
            <a:off x="2999656" y="6346194"/>
            <a:ext cx="5904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sng" dirty="0">
                <a:solidFill>
                  <a:srgbClr val="FF6C00"/>
                </a:solidFill>
                <a:effectLst/>
                <a:latin typeface="NexusSans"/>
                <a:hlinkClick r:id="rId3" tooltip="Go to table of contents for this volume/issue"/>
              </a:rPr>
              <a:t>Volume 352, Issues 9–20</a:t>
            </a:r>
            <a:r>
              <a:rPr lang="fr-FR" b="0" i="0" dirty="0">
                <a:solidFill>
                  <a:srgbClr val="2E2E2E"/>
                </a:solidFill>
                <a:effectLst/>
                <a:latin typeface="NexusSans"/>
              </a:rPr>
              <a:t>, 15 June 2006, Pages 1466-1470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DC8C09-1847-44B6-9438-FF778BE66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568" y="2111708"/>
            <a:ext cx="5657850" cy="33242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72BAB82-1329-4AD3-A2D1-00DE5665D0C1}"/>
              </a:ext>
            </a:extLst>
          </p:cNvPr>
          <p:cNvSpPr/>
          <p:nvPr/>
        </p:nvSpPr>
        <p:spPr>
          <a:xfrm>
            <a:off x="4223792" y="3551867"/>
            <a:ext cx="648072" cy="288032"/>
          </a:xfrm>
          <a:prstGeom prst="ellipse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0CF2EE-0102-43CE-923F-F83E27919DE4}"/>
              </a:ext>
            </a:extLst>
          </p:cNvPr>
          <p:cNvSpPr/>
          <p:nvPr/>
        </p:nvSpPr>
        <p:spPr>
          <a:xfrm>
            <a:off x="4223792" y="3983915"/>
            <a:ext cx="1008112" cy="252898"/>
          </a:xfrm>
          <a:prstGeom prst="ellipse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36372D-983D-465B-88F3-071588D50807}"/>
              </a:ext>
            </a:extLst>
          </p:cNvPr>
          <p:cNvSpPr/>
          <p:nvPr/>
        </p:nvSpPr>
        <p:spPr>
          <a:xfrm>
            <a:off x="6456040" y="2615763"/>
            <a:ext cx="504058" cy="2736304"/>
          </a:xfrm>
          <a:prstGeom prst="ellipse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7D6B84-26A2-429B-8437-CD2EB1B4A353}"/>
              </a:ext>
            </a:extLst>
          </p:cNvPr>
          <p:cNvSpPr txBox="1"/>
          <p:nvPr/>
        </p:nvSpPr>
        <p:spPr>
          <a:xfrm>
            <a:off x="2291807" y="5877134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RF sputtering gives best properties of the TCO layer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C4164B-FECD-4A79-818E-37AA5D2BD06C}"/>
              </a:ext>
            </a:extLst>
          </p:cNvPr>
          <p:cNvSpPr/>
          <p:nvPr/>
        </p:nvSpPr>
        <p:spPr>
          <a:xfrm>
            <a:off x="5244134" y="2641365"/>
            <a:ext cx="504058" cy="2736304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1C4EC8-5CA1-3A17-6C44-AF0334D49B6D}"/>
              </a:ext>
            </a:extLst>
          </p:cNvPr>
          <p:cNvSpPr txBox="1"/>
          <p:nvPr/>
        </p:nvSpPr>
        <p:spPr>
          <a:xfrm>
            <a:off x="2166342" y="5435932"/>
            <a:ext cx="5585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Transmission		    84.1%	         88.1%</a:t>
            </a:r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441310F-BE7E-A37D-2F90-E49B66C65547}"/>
              </a:ext>
            </a:extLst>
          </p:cNvPr>
          <p:cNvSpPr txBox="1">
            <a:spLocks/>
          </p:cNvSpPr>
          <p:nvPr/>
        </p:nvSpPr>
        <p:spPr bwMode="auto">
          <a:xfrm>
            <a:off x="407368" y="764704"/>
            <a:ext cx="8640960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800" kern="12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 kern="12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Sputtering: ITO DC vs RF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Optical properties of ITO DC sputtered or RF sputtered</a:t>
            </a:r>
          </a:p>
          <a:p>
            <a:pPr lvl="2"/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Low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en-US" sz="1200" baseline="-25000" dirty="0" err="1">
                <a:solidFill>
                  <a:srgbClr val="202122"/>
                </a:solidFill>
                <a:latin typeface="Arial" panose="020B0604020202020204" pitchFamily="34" charset="0"/>
              </a:rPr>
              <a:t>s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,high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 mobility, and low carrier concentration is required for good transparent conductive layer</a:t>
            </a:r>
          </a:p>
        </p:txBody>
      </p:sp>
    </p:spTree>
    <p:extLst>
      <p:ext uri="{BB962C8B-B14F-4D97-AF65-F5344CB8AC3E}">
        <p14:creationId xmlns:p14="http://schemas.microsoft.com/office/powerpoint/2010/main" val="248458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  <p:bldP spid="10" grpId="0"/>
      <p:bldP spid="12" grpId="0" animBg="1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781F-D885-44A0-BB4C-BB080552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3DAD-A7FA-4624-8053-8ECF6F79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ALD vs sputtering: ZnO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9CCC6-CFD5-48B7-B60F-6DBC28F5702E}"/>
              </a:ext>
            </a:extLst>
          </p:cNvPr>
          <p:cNvSpPr txBox="1"/>
          <p:nvPr/>
        </p:nvSpPr>
        <p:spPr>
          <a:xfrm>
            <a:off x="3647728" y="632576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Thin Solid Films 516 (2008) 1523–1528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41398-690C-E6FD-0D21-5252A71CC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2190328"/>
            <a:ext cx="4038600" cy="3038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DA912-94EF-D977-329A-ECC9C4947105}"/>
              </a:ext>
            </a:extLst>
          </p:cNvPr>
          <p:cNvSpPr txBox="1"/>
          <p:nvPr/>
        </p:nvSpPr>
        <p:spPr>
          <a:xfrm>
            <a:off x="2470800" y="4777407"/>
            <a:ext cx="2520280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dvEPSTIM"/>
              </a:rPr>
              <a:t>                  ZnO target</a:t>
            </a:r>
            <a:endParaRPr lang="en-GB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BDD190-5651-A36E-C61B-668376895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248" y="1967699"/>
            <a:ext cx="4122687" cy="32280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92A2A-5628-B028-9963-84B90B37AC41}"/>
              </a:ext>
            </a:extLst>
          </p:cNvPr>
          <p:cNvSpPr txBox="1"/>
          <p:nvPr/>
        </p:nvSpPr>
        <p:spPr>
          <a:xfrm>
            <a:off x="7680176" y="5097958"/>
            <a:ext cx="223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Precursors: </a:t>
            </a:r>
          </a:p>
          <a:p>
            <a:r>
              <a:rPr lang="en-US" dirty="0"/>
              <a:t>DEZ: diethyl-Zn water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89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781F-D885-44A0-BB4C-BB080552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5C06B8-C055-4F48-8023-3FE66F957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564" y="1268761"/>
            <a:ext cx="5525983" cy="31905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559B97-A811-C2F7-F939-8E7F6E952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1" y="1268761"/>
            <a:ext cx="4591141" cy="344110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B0BFBF8-BCB6-1D05-3FE2-19AE67E5B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682" y="1176125"/>
            <a:ext cx="3452245" cy="362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CC7795-8389-CD94-006A-2F5083750035}"/>
              </a:ext>
            </a:extLst>
          </p:cNvPr>
          <p:cNvSpPr txBox="1"/>
          <p:nvPr/>
        </p:nvSpPr>
        <p:spPr>
          <a:xfrm>
            <a:off x="2279576" y="4916972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 PV: thin film layers for passivation, anti-reflection, contacts, ..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1697DA-9CD0-5F2C-E844-DE4FAA082B13}"/>
              </a:ext>
            </a:extLst>
          </p:cNvPr>
          <p:cNvSpPr txBox="1"/>
          <p:nvPr/>
        </p:nvSpPr>
        <p:spPr>
          <a:xfrm>
            <a:off x="6456040" y="4931876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 film PV: all layers are thin film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9649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781F-D885-44A0-BB4C-BB080552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3DAD-A7FA-4624-8053-8ECF6F79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Atomic layer deposition: ALD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Atomic layer deposition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3E676-0E4D-4EBE-BB7A-0C50DE59D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158" y="1844824"/>
            <a:ext cx="7595684" cy="434132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3718468-DEC1-6E7B-791D-F782BF511851}"/>
              </a:ext>
            </a:extLst>
          </p:cNvPr>
          <p:cNvSpPr/>
          <p:nvPr/>
        </p:nvSpPr>
        <p:spPr>
          <a:xfrm>
            <a:off x="2298158" y="2276872"/>
            <a:ext cx="269450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1A5E41-F2BF-9FC1-0F9D-77B62785BCF9}"/>
              </a:ext>
            </a:extLst>
          </p:cNvPr>
          <p:cNvSpPr/>
          <p:nvPr/>
        </p:nvSpPr>
        <p:spPr>
          <a:xfrm>
            <a:off x="3212056" y="2420888"/>
            <a:ext cx="269450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0C245E-D18B-CD52-311B-5BA19196CEC8}"/>
              </a:ext>
            </a:extLst>
          </p:cNvPr>
          <p:cNvSpPr/>
          <p:nvPr/>
        </p:nvSpPr>
        <p:spPr>
          <a:xfrm>
            <a:off x="4151784" y="3356992"/>
            <a:ext cx="269450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81F9DF-0F8E-02DA-6E80-C9468814E678}"/>
              </a:ext>
            </a:extLst>
          </p:cNvPr>
          <p:cNvSpPr/>
          <p:nvPr/>
        </p:nvSpPr>
        <p:spPr>
          <a:xfrm>
            <a:off x="2797277" y="3356992"/>
            <a:ext cx="269450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CDFB09-3A35-115C-9842-FB44F5493F6D}"/>
              </a:ext>
            </a:extLst>
          </p:cNvPr>
          <p:cNvSpPr/>
          <p:nvPr/>
        </p:nvSpPr>
        <p:spPr>
          <a:xfrm>
            <a:off x="4767904" y="3303972"/>
            <a:ext cx="269450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AE604A-C29B-E03A-1EFC-F9F560A5F43A}"/>
              </a:ext>
            </a:extLst>
          </p:cNvPr>
          <p:cNvSpPr/>
          <p:nvPr/>
        </p:nvSpPr>
        <p:spPr>
          <a:xfrm>
            <a:off x="5347500" y="3330438"/>
            <a:ext cx="269450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C177E4-0BE6-0C90-0DB5-BA39F70D2ACB}"/>
              </a:ext>
            </a:extLst>
          </p:cNvPr>
          <p:cNvSpPr/>
          <p:nvPr/>
        </p:nvSpPr>
        <p:spPr>
          <a:xfrm>
            <a:off x="6193805" y="3311204"/>
            <a:ext cx="269450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CEC437C-60F3-90E7-94B0-64DC797AB9DC}"/>
              </a:ext>
            </a:extLst>
          </p:cNvPr>
          <p:cNvSpPr/>
          <p:nvPr/>
        </p:nvSpPr>
        <p:spPr>
          <a:xfrm>
            <a:off x="6744072" y="3365376"/>
            <a:ext cx="269450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101DED-A1E2-5EE8-3353-6FEBE3D01108}"/>
              </a:ext>
            </a:extLst>
          </p:cNvPr>
          <p:cNvSpPr/>
          <p:nvPr/>
        </p:nvSpPr>
        <p:spPr>
          <a:xfrm>
            <a:off x="7309561" y="3365376"/>
            <a:ext cx="269450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503A215-BF80-9838-4FF2-BAFAC67BE1A2}"/>
              </a:ext>
            </a:extLst>
          </p:cNvPr>
          <p:cNvSpPr/>
          <p:nvPr/>
        </p:nvSpPr>
        <p:spPr>
          <a:xfrm>
            <a:off x="2567608" y="2383235"/>
            <a:ext cx="364394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Zn</a:t>
            </a:r>
            <a:endParaRPr lang="en-GB" sz="1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ABF74E-D0A2-79AD-75C8-6477A68E94A6}"/>
              </a:ext>
            </a:extLst>
          </p:cNvPr>
          <p:cNvSpPr/>
          <p:nvPr/>
        </p:nvSpPr>
        <p:spPr>
          <a:xfrm>
            <a:off x="3454641" y="2527251"/>
            <a:ext cx="379498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Zn</a:t>
            </a:r>
            <a:endParaRPr lang="en-GB" sz="16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E14228-E67F-DE1B-B630-EF5A66F2DC69}"/>
              </a:ext>
            </a:extLst>
          </p:cNvPr>
          <p:cNvSpPr/>
          <p:nvPr/>
        </p:nvSpPr>
        <p:spPr>
          <a:xfrm>
            <a:off x="2927648" y="3491219"/>
            <a:ext cx="400398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Zn</a:t>
            </a:r>
            <a:endParaRPr lang="en-GB" sz="16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6CC095-DFE3-811F-E0F4-C4CA346289D8}"/>
              </a:ext>
            </a:extLst>
          </p:cNvPr>
          <p:cNvSpPr/>
          <p:nvPr/>
        </p:nvSpPr>
        <p:spPr>
          <a:xfrm>
            <a:off x="4283913" y="3455220"/>
            <a:ext cx="38542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Zn</a:t>
            </a:r>
            <a:endParaRPr lang="en-GB" sz="1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4A4E402-7E48-43D6-7274-39C840CAAB0D}"/>
              </a:ext>
            </a:extLst>
          </p:cNvPr>
          <p:cNvSpPr/>
          <p:nvPr/>
        </p:nvSpPr>
        <p:spPr>
          <a:xfrm>
            <a:off x="4975522" y="3501008"/>
            <a:ext cx="400398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Zn</a:t>
            </a:r>
            <a:endParaRPr lang="en-GB" sz="16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DF3388A-6B44-8A51-86B6-1D9FE24E81B3}"/>
              </a:ext>
            </a:extLst>
          </p:cNvPr>
          <p:cNvSpPr/>
          <p:nvPr/>
        </p:nvSpPr>
        <p:spPr>
          <a:xfrm>
            <a:off x="5591945" y="3501008"/>
            <a:ext cx="367255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Zn</a:t>
            </a:r>
            <a:endParaRPr lang="en-GB" sz="16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742EE0-57DF-D1E6-CBF0-BD774CB3B7B5}"/>
              </a:ext>
            </a:extLst>
          </p:cNvPr>
          <p:cNvSpPr/>
          <p:nvPr/>
        </p:nvSpPr>
        <p:spPr>
          <a:xfrm>
            <a:off x="6384033" y="3501008"/>
            <a:ext cx="368047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Zn</a:t>
            </a:r>
            <a:endParaRPr lang="en-GB" sz="16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1BCA12C-0B42-8B15-96B3-AEC109257CA3}"/>
              </a:ext>
            </a:extLst>
          </p:cNvPr>
          <p:cNvSpPr/>
          <p:nvPr/>
        </p:nvSpPr>
        <p:spPr>
          <a:xfrm>
            <a:off x="6930636" y="3501008"/>
            <a:ext cx="389501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Zn</a:t>
            </a:r>
            <a:endParaRPr lang="en-GB" sz="16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B69D6F-696A-F070-5159-FDEB6C1B7900}"/>
              </a:ext>
            </a:extLst>
          </p:cNvPr>
          <p:cNvSpPr/>
          <p:nvPr/>
        </p:nvSpPr>
        <p:spPr>
          <a:xfrm>
            <a:off x="7506698" y="3501008"/>
            <a:ext cx="38950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Zn</a:t>
            </a:r>
            <a:endParaRPr lang="en-GB" sz="16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EEC9C2-45F1-9CDF-590A-062BFAEE4D5F}"/>
              </a:ext>
            </a:extLst>
          </p:cNvPr>
          <p:cNvSpPr/>
          <p:nvPr/>
        </p:nvSpPr>
        <p:spPr>
          <a:xfrm>
            <a:off x="8298052" y="3501008"/>
            <a:ext cx="372966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Zn</a:t>
            </a:r>
            <a:endParaRPr lang="en-GB" sz="16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E73E2F-E588-295C-7994-BDCD72AF00D6}"/>
              </a:ext>
            </a:extLst>
          </p:cNvPr>
          <p:cNvSpPr/>
          <p:nvPr/>
        </p:nvSpPr>
        <p:spPr>
          <a:xfrm>
            <a:off x="8688288" y="3573016"/>
            <a:ext cx="185828" cy="2338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D6C9BDD-67C5-1CF0-5BFE-61DEFFF0AE15}"/>
              </a:ext>
            </a:extLst>
          </p:cNvPr>
          <p:cNvSpPr/>
          <p:nvPr/>
        </p:nvSpPr>
        <p:spPr>
          <a:xfrm>
            <a:off x="9264352" y="3599236"/>
            <a:ext cx="216024" cy="2338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3FE935-F1D7-0871-53BD-3E63A99B7D82}"/>
              </a:ext>
            </a:extLst>
          </p:cNvPr>
          <p:cNvSpPr/>
          <p:nvPr/>
        </p:nvSpPr>
        <p:spPr>
          <a:xfrm>
            <a:off x="8874116" y="3501008"/>
            <a:ext cx="390236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Zn</a:t>
            </a:r>
            <a:endParaRPr lang="en-GB" sz="16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2F6341D-E718-D093-1309-F2594E5D4E5C}"/>
              </a:ext>
            </a:extLst>
          </p:cNvPr>
          <p:cNvSpPr/>
          <p:nvPr/>
        </p:nvSpPr>
        <p:spPr>
          <a:xfrm>
            <a:off x="9434082" y="3498740"/>
            <a:ext cx="390237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Zn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32910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781F-D885-44A0-BB4C-BB080552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3DAD-A7FA-4624-8053-8ECF6F79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ALD vs sputtering: ZnO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9CCC6-CFD5-48B7-B60F-6DBC28F5702E}"/>
              </a:ext>
            </a:extLst>
          </p:cNvPr>
          <p:cNvSpPr txBox="1"/>
          <p:nvPr/>
        </p:nvSpPr>
        <p:spPr>
          <a:xfrm>
            <a:off x="3647728" y="632576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Thin Solid Films 516 (2008) 1523–1528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1DBCFF-C7B7-A59A-E38C-6401D46D1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412" y="1873944"/>
            <a:ext cx="3954632" cy="3110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E1626C-2302-8FAA-AF9B-0C32C8714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01936"/>
            <a:ext cx="4074487" cy="31101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061E5F-7466-3CA0-AA5D-38D2485137E4}"/>
              </a:ext>
            </a:extLst>
          </p:cNvPr>
          <p:cNvSpPr txBox="1"/>
          <p:nvPr/>
        </p:nvSpPr>
        <p:spPr>
          <a:xfrm>
            <a:off x="4583832" y="5157192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ALD is about 20 times slower </a:t>
            </a:r>
          </a:p>
          <a:p>
            <a:r>
              <a:rPr lang="en-US" dirty="0"/>
              <a:t>1 cycle ~ 17 seconds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008142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781F-D885-44A0-BB4C-BB080552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3DAD-A7FA-4624-8053-8ECF6F79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ALD vs sputtering: ZnO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9CCC6-CFD5-48B7-B60F-6DBC28F5702E}"/>
              </a:ext>
            </a:extLst>
          </p:cNvPr>
          <p:cNvSpPr txBox="1"/>
          <p:nvPr/>
        </p:nvSpPr>
        <p:spPr>
          <a:xfrm>
            <a:off x="3647728" y="632576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Thin Solid Films 516 (2008) 1523–1528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E75C3F-6ADC-4827-B399-E19840558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9" y="1187946"/>
            <a:ext cx="3462989" cy="4617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01431D-E3DB-4168-9D48-6BA8DB6FE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91344"/>
            <a:ext cx="3528392" cy="46859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7EFEE3-9900-409F-AEB4-0E03E9DB7F4B}"/>
              </a:ext>
            </a:extLst>
          </p:cNvPr>
          <p:cNvSpPr txBox="1"/>
          <p:nvPr/>
        </p:nvSpPr>
        <p:spPr>
          <a:xfrm>
            <a:off x="2498903" y="585252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Electrical parameters highly dependent on the deposition method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41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C085-0876-FA82-718B-15FA297D7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8A35D-70C1-6214-2711-DE0D1FFAD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Why ALD?</a:t>
            </a:r>
          </a:p>
          <a:p>
            <a:pPr lvl="1"/>
            <a:r>
              <a:rPr lang="en-US" sz="2000" dirty="0"/>
              <a:t>Conform layers</a:t>
            </a:r>
          </a:p>
          <a:p>
            <a:pPr lvl="1"/>
            <a:r>
              <a:rPr lang="en-US" sz="2000" dirty="0"/>
              <a:t>Extreme thin layers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41F67-87EE-7276-2CF4-F63DE038C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24" y="1412776"/>
            <a:ext cx="3857625" cy="3400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6B3A70-EE52-C7FF-AE9A-6451B97049DB}"/>
              </a:ext>
            </a:extLst>
          </p:cNvPr>
          <p:cNvSpPr txBox="1"/>
          <p:nvPr/>
        </p:nvSpPr>
        <p:spPr>
          <a:xfrm>
            <a:off x="8760296" y="1340768"/>
            <a:ext cx="2880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Very thin SnO</a:t>
            </a:r>
            <a:r>
              <a:rPr lang="en-US" baseline="-25000" dirty="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ALD layer ‘closed’ the electron transport layers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C60 - evaporation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IZO - sputtering</a:t>
            </a:r>
          </a:p>
        </p:txBody>
      </p:sp>
    </p:spTree>
    <p:extLst>
      <p:ext uri="{BB962C8B-B14F-4D97-AF65-F5344CB8AC3E}">
        <p14:creationId xmlns:p14="http://schemas.microsoft.com/office/powerpoint/2010/main" val="3912419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51E4-8E18-40C5-8821-3D3F5406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FD0B5-3D81-4C36-892A-4B44FC7E4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Take away messages:</a:t>
            </a:r>
          </a:p>
          <a:p>
            <a:pPr lvl="1"/>
            <a:r>
              <a:rPr lang="en-US" sz="2000" dirty="0"/>
              <a:t>Wide range on thin film deposition techniques available</a:t>
            </a:r>
          </a:p>
          <a:p>
            <a:pPr lvl="1"/>
            <a:r>
              <a:rPr lang="en-US" sz="2000" dirty="0"/>
              <a:t>Examples are shown that are used in solar cell technology</a:t>
            </a:r>
            <a:endParaRPr lang="en-US" sz="1200" dirty="0"/>
          </a:p>
          <a:p>
            <a:pPr lvl="1"/>
            <a:r>
              <a:rPr lang="en-US" sz="2000" dirty="0"/>
              <a:t>Often multiple options are possible, choice depends on:</a:t>
            </a:r>
          </a:p>
          <a:p>
            <a:pPr lvl="2"/>
            <a:r>
              <a:rPr lang="en-US" sz="1600" dirty="0"/>
              <a:t>Quality of deposited layers</a:t>
            </a:r>
          </a:p>
          <a:p>
            <a:pPr lvl="2"/>
            <a:r>
              <a:rPr lang="en-US" sz="1600" dirty="0"/>
              <a:t>Deposition time</a:t>
            </a:r>
          </a:p>
          <a:p>
            <a:pPr lvl="2"/>
            <a:r>
              <a:rPr lang="en-US" sz="1600" dirty="0"/>
              <a:t>Deposition temperature</a:t>
            </a:r>
          </a:p>
          <a:p>
            <a:pPr lvl="2"/>
            <a:r>
              <a:rPr lang="en-US" sz="1600" dirty="0"/>
              <a:t>Conformality </a:t>
            </a:r>
          </a:p>
          <a:p>
            <a:pPr lvl="2"/>
            <a:r>
              <a:rPr lang="en-US" sz="1600" dirty="0"/>
              <a:t>Thickness</a:t>
            </a:r>
          </a:p>
          <a:p>
            <a:pPr lvl="2"/>
            <a:r>
              <a:rPr lang="en-US" sz="1600" dirty="0"/>
              <a:t>Deposition chamber</a:t>
            </a:r>
          </a:p>
          <a:p>
            <a:pPr lvl="2"/>
            <a:r>
              <a:rPr lang="en-US" sz="1600" dirty="0"/>
              <a:t>Throughput</a:t>
            </a:r>
          </a:p>
          <a:p>
            <a:pPr lvl="2"/>
            <a:r>
              <a:rPr lang="en-US" sz="1600" dirty="0"/>
              <a:t>Substrate size</a:t>
            </a:r>
          </a:p>
          <a:p>
            <a:pPr lvl="2"/>
            <a:r>
              <a:rPr lang="en-US" sz="1600" dirty="0">
                <a:sym typeface="Wingdings" panose="05000000000000000000" pitchFamily="2" charset="2"/>
              </a:rPr>
              <a:t> examples for ZnO and ITO layers </a:t>
            </a:r>
          </a:p>
          <a:p>
            <a:pPr lvl="2"/>
            <a:endParaRPr lang="en-US" sz="1600" dirty="0"/>
          </a:p>
          <a:p>
            <a:r>
              <a:rPr lang="en-US" sz="2400" dirty="0"/>
              <a:t>Next lecture: functional structures in thin films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75368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781F-D885-44A0-BB4C-BB080552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3DAD-A7FA-4624-8053-8ECF6F79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</a:t>
            </a:r>
            <a:r>
              <a:rPr lang="en-US" sz="2000" dirty="0"/>
              <a:t>ide variety of deposition techniques available</a:t>
            </a:r>
          </a:p>
          <a:p>
            <a:pPr lvl="1"/>
            <a:r>
              <a:rPr lang="en-US" sz="1800" dirty="0">
                <a:solidFill>
                  <a:srgbClr val="202122"/>
                </a:solidFill>
                <a:latin typeface="Arial" panose="020B0604020202020204" pitchFamily="34" charset="0"/>
              </a:rPr>
              <a:t>Wet chemical:</a:t>
            </a:r>
          </a:p>
          <a:p>
            <a:pPr lvl="2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Screen printing; Chemical bath deposition</a:t>
            </a:r>
          </a:p>
          <a:p>
            <a:pPr lvl="1"/>
            <a:r>
              <a:rPr lang="en-US" sz="1800" dirty="0">
                <a:solidFill>
                  <a:srgbClr val="202122"/>
                </a:solidFill>
                <a:latin typeface="Arial" panose="020B0604020202020204" pitchFamily="34" charset="0"/>
              </a:rPr>
              <a:t>Atomic layer deposition (ALD)</a:t>
            </a:r>
          </a:p>
          <a:p>
            <a:pPr lvl="1"/>
            <a:r>
              <a:rPr lang="en-US" sz="1800" dirty="0">
                <a:solidFill>
                  <a:srgbClr val="202122"/>
                </a:solidFill>
                <a:latin typeface="Arial" panose="020B0604020202020204" pitchFamily="34" charset="0"/>
              </a:rPr>
              <a:t>Chemical </a:t>
            </a:r>
            <a:r>
              <a:rPr lang="en-US" sz="1800" dirty="0" err="1">
                <a:solidFill>
                  <a:srgbClr val="202122"/>
                </a:solidFill>
                <a:latin typeface="Arial" panose="020B0604020202020204" pitchFamily="34" charset="0"/>
              </a:rPr>
              <a:t>vapour</a:t>
            </a:r>
            <a:r>
              <a:rPr lang="en-US" sz="1800" dirty="0">
                <a:solidFill>
                  <a:srgbClr val="202122"/>
                </a:solidFill>
                <a:latin typeface="Arial" panose="020B0604020202020204" pitchFamily="34" charset="0"/>
              </a:rPr>
              <a:t> deposition (CVD)</a:t>
            </a:r>
          </a:p>
          <a:p>
            <a:pPr lvl="2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PECVD</a:t>
            </a:r>
          </a:p>
          <a:p>
            <a:pPr lvl="1"/>
            <a:r>
              <a:rPr lang="en-US" sz="1800" dirty="0">
                <a:solidFill>
                  <a:srgbClr val="202122"/>
                </a:solidFill>
                <a:latin typeface="Arial" panose="020B0604020202020204" pitchFamily="34" charset="0"/>
              </a:rPr>
              <a:t>Physical </a:t>
            </a:r>
            <a:r>
              <a:rPr lang="en-US" sz="1800" dirty="0" err="1">
                <a:solidFill>
                  <a:srgbClr val="202122"/>
                </a:solidFill>
                <a:latin typeface="Arial" panose="020B0604020202020204" pitchFamily="34" charset="0"/>
              </a:rPr>
              <a:t>vapour</a:t>
            </a:r>
            <a:r>
              <a:rPr lang="en-US" sz="1800" dirty="0">
                <a:solidFill>
                  <a:srgbClr val="202122"/>
                </a:solidFill>
                <a:latin typeface="Arial" panose="020B0604020202020204" pitchFamily="34" charset="0"/>
              </a:rPr>
              <a:t> deposition (PVD)</a:t>
            </a:r>
          </a:p>
          <a:p>
            <a:pPr lvl="2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Sputtering; evaporation</a:t>
            </a:r>
          </a:p>
          <a:p>
            <a:pPr lvl="2"/>
            <a:endParaRPr lang="en-US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Choice of method depends on costs, feasibility, throughput, thickness, homogeneity, quality of the film, required electrical properties, ....</a:t>
            </a:r>
          </a:p>
        </p:txBody>
      </p:sp>
    </p:spTree>
    <p:extLst>
      <p:ext uri="{BB962C8B-B14F-4D97-AF65-F5344CB8AC3E}">
        <p14:creationId xmlns:p14="http://schemas.microsoft.com/office/powerpoint/2010/main" val="3781930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6EC8555-5AD1-4466-A1F1-5B4BB912D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464" y="1842769"/>
            <a:ext cx="6648450" cy="383857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801" y="6336000"/>
            <a:ext cx="1125029" cy="402198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7461621-065F-46CC-A66F-E6A1044FE131}"/>
              </a:ext>
            </a:extLst>
          </p:cNvPr>
          <p:cNvGrpSpPr/>
          <p:nvPr/>
        </p:nvGrpSpPr>
        <p:grpSpPr>
          <a:xfrm>
            <a:off x="7784631" y="2204864"/>
            <a:ext cx="1916998" cy="3177644"/>
            <a:chOff x="5612559" y="2198612"/>
            <a:chExt cx="1916998" cy="31776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253B9A-8140-4063-BA54-F04EAFD8B9A2}"/>
                </a:ext>
              </a:extLst>
            </p:cNvPr>
            <p:cNvSpPr txBox="1"/>
            <p:nvPr/>
          </p:nvSpPr>
          <p:spPr>
            <a:xfrm>
              <a:off x="5652120" y="5006924"/>
              <a:ext cx="1877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Screen printing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163BF3-378C-43F5-8AA5-1658E9929AA6}"/>
                </a:ext>
              </a:extLst>
            </p:cNvPr>
            <p:cNvSpPr txBox="1"/>
            <p:nvPr/>
          </p:nvSpPr>
          <p:spPr>
            <a:xfrm>
              <a:off x="5612559" y="2198612"/>
              <a:ext cx="1877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Screen printing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5C62110-AD87-4CB2-B48A-47F015011374}"/>
              </a:ext>
            </a:extLst>
          </p:cNvPr>
          <p:cNvSpPr txBox="1"/>
          <p:nvPr/>
        </p:nvSpPr>
        <p:spPr>
          <a:xfrm>
            <a:off x="1847528" y="94779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Rear passivated Si solar cell</a:t>
            </a:r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11FC4D-DD98-4EE4-B998-23081246FC60}"/>
              </a:ext>
            </a:extLst>
          </p:cNvPr>
          <p:cNvGrpSpPr/>
          <p:nvPr/>
        </p:nvGrpSpPr>
        <p:grpSpPr>
          <a:xfrm>
            <a:off x="5015881" y="2567945"/>
            <a:ext cx="5396657" cy="1200329"/>
            <a:chOff x="3491880" y="2567944"/>
            <a:chExt cx="5159150" cy="12003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16E2FF-AE21-4642-ABAE-0DB4EF840E8B}"/>
                </a:ext>
              </a:extLst>
            </p:cNvPr>
            <p:cNvSpPr txBox="1"/>
            <p:nvPr/>
          </p:nvSpPr>
          <p:spPr>
            <a:xfrm>
              <a:off x="6156177" y="2567944"/>
              <a:ext cx="24948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4"/>
                  </a:solidFill>
                </a:rPr>
                <a:t>Plasma Enhanced </a:t>
              </a:r>
            </a:p>
            <a:p>
              <a:r>
                <a:rPr lang="en-US" b="1" dirty="0">
                  <a:solidFill>
                    <a:schemeClr val="accent4"/>
                  </a:solidFill>
                </a:rPr>
                <a:t>Chemical </a:t>
              </a:r>
              <a:r>
                <a:rPr lang="en-US" b="1" dirty="0" err="1">
                  <a:solidFill>
                    <a:schemeClr val="accent4"/>
                  </a:solidFill>
                </a:rPr>
                <a:t>Vapour</a:t>
              </a:r>
              <a:r>
                <a:rPr lang="en-US" b="1" dirty="0">
                  <a:solidFill>
                    <a:schemeClr val="accent4"/>
                  </a:solidFill>
                </a:rPr>
                <a:t> </a:t>
              </a:r>
            </a:p>
            <a:p>
              <a:r>
                <a:rPr lang="en-US" b="1" dirty="0">
                  <a:solidFill>
                    <a:schemeClr val="accent4"/>
                  </a:solidFill>
                </a:rPr>
                <a:t>Deposition (PECVD)</a:t>
              </a:r>
            </a:p>
            <a:p>
              <a:r>
                <a:rPr lang="en-US" b="1" dirty="0">
                  <a:solidFill>
                    <a:schemeClr val="accent4"/>
                  </a:solidFill>
                </a:rPr>
                <a:t>~ 10s nm</a:t>
              </a:r>
              <a:endParaRPr lang="en-GB" b="1" dirty="0">
                <a:solidFill>
                  <a:schemeClr val="accent4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E77373-A34B-4859-9F79-47E624162720}"/>
                </a:ext>
              </a:extLst>
            </p:cNvPr>
            <p:cNvSpPr/>
            <p:nvPr/>
          </p:nvSpPr>
          <p:spPr>
            <a:xfrm>
              <a:off x="3491880" y="2636912"/>
              <a:ext cx="2664296" cy="360040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B64AAF-2091-4A1F-B060-ADB7FF18E429}"/>
              </a:ext>
            </a:extLst>
          </p:cNvPr>
          <p:cNvGrpSpPr/>
          <p:nvPr/>
        </p:nvGrpSpPr>
        <p:grpSpPr>
          <a:xfrm>
            <a:off x="5015880" y="4391176"/>
            <a:ext cx="4824536" cy="646331"/>
            <a:chOff x="3491880" y="4391175"/>
            <a:chExt cx="4824536" cy="64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E41ECF-28C6-4769-A48D-FEC5D378522C}"/>
                </a:ext>
              </a:extLst>
            </p:cNvPr>
            <p:cNvSpPr txBox="1"/>
            <p:nvPr/>
          </p:nvSpPr>
          <p:spPr>
            <a:xfrm>
              <a:off x="4788024" y="4391175"/>
              <a:ext cx="35283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Atomic Layer Deposition (ALD) </a:t>
              </a:r>
              <a:r>
                <a:rPr lang="en-GB" b="1" dirty="0">
                  <a:solidFill>
                    <a:schemeClr val="accent1"/>
                  </a:solidFill>
                </a:rPr>
                <a:t>/ lithography ~  1-10 nm</a:t>
              </a:r>
              <a:endParaRPr 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BE0073C-7A80-44FB-B581-30D97FE793A6}"/>
                </a:ext>
              </a:extLst>
            </p:cNvPr>
            <p:cNvSpPr/>
            <p:nvPr/>
          </p:nvSpPr>
          <p:spPr>
            <a:xfrm>
              <a:off x="3491880" y="4509120"/>
              <a:ext cx="1142996" cy="36004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001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801" y="6336000"/>
            <a:ext cx="1125029" cy="40219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DE65C1-0F0F-49C2-B905-0CB2AA052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1772817"/>
            <a:ext cx="5544616" cy="415573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F53F167-1BBC-45E5-B984-0672F4A0A12E}"/>
              </a:ext>
            </a:extLst>
          </p:cNvPr>
          <p:cNvGrpSpPr/>
          <p:nvPr/>
        </p:nvGrpSpPr>
        <p:grpSpPr>
          <a:xfrm>
            <a:off x="7923316" y="1911664"/>
            <a:ext cx="1917101" cy="3677576"/>
            <a:chOff x="6372200" y="1848948"/>
            <a:chExt cx="1917101" cy="36775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4FC472-05CA-49BE-848D-84FEB51F2E5E}"/>
                </a:ext>
              </a:extLst>
            </p:cNvPr>
            <p:cNvSpPr txBox="1"/>
            <p:nvPr/>
          </p:nvSpPr>
          <p:spPr>
            <a:xfrm>
              <a:off x="6372200" y="5157192"/>
              <a:ext cx="1877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Screen printing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99B151-92D9-4142-B457-15CCC2658C09}"/>
                </a:ext>
              </a:extLst>
            </p:cNvPr>
            <p:cNvSpPr txBox="1"/>
            <p:nvPr/>
          </p:nvSpPr>
          <p:spPr>
            <a:xfrm>
              <a:off x="6411864" y="1848948"/>
              <a:ext cx="1877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Screen printing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8325FF-B4E4-4B34-B078-597D52DB747F}"/>
              </a:ext>
            </a:extLst>
          </p:cNvPr>
          <p:cNvGrpSpPr/>
          <p:nvPr/>
        </p:nvGrpSpPr>
        <p:grpSpPr>
          <a:xfrm>
            <a:off x="7752184" y="2204864"/>
            <a:ext cx="2525050" cy="3033628"/>
            <a:chOff x="6228184" y="2204864"/>
            <a:chExt cx="2525050" cy="30336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2A0F69-3866-4E1D-ACC3-3F72DB02DE63}"/>
                </a:ext>
              </a:extLst>
            </p:cNvPr>
            <p:cNvSpPr txBox="1"/>
            <p:nvPr/>
          </p:nvSpPr>
          <p:spPr>
            <a:xfrm>
              <a:off x="6228184" y="2204864"/>
              <a:ext cx="2525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Sputtering ~ 100s nm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9716B4-906E-40F3-9F38-3810AD72040C}"/>
                </a:ext>
              </a:extLst>
            </p:cNvPr>
            <p:cNvSpPr txBox="1"/>
            <p:nvPr/>
          </p:nvSpPr>
          <p:spPr>
            <a:xfrm>
              <a:off x="6228184" y="4869160"/>
              <a:ext cx="2525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Sputtering ~ 100s nm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112869B-DACB-4448-B41C-E4D4D7A693D5}"/>
              </a:ext>
            </a:extLst>
          </p:cNvPr>
          <p:cNvSpPr txBox="1"/>
          <p:nvPr/>
        </p:nvSpPr>
        <p:spPr>
          <a:xfrm>
            <a:off x="1847528" y="94779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Hetero-junction Si solar cell</a:t>
            </a:r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B60B4C-1695-4081-9B56-1D88FDDD36D0}"/>
              </a:ext>
            </a:extLst>
          </p:cNvPr>
          <p:cNvGrpSpPr/>
          <p:nvPr/>
        </p:nvGrpSpPr>
        <p:grpSpPr>
          <a:xfrm>
            <a:off x="6528048" y="2636913"/>
            <a:ext cx="2377876" cy="2220341"/>
            <a:chOff x="5004048" y="2636912"/>
            <a:chExt cx="2377876" cy="222034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5E24FBB-FBF6-45A8-8F9A-A5FA0D2DB93B}"/>
                </a:ext>
              </a:extLst>
            </p:cNvPr>
            <p:cNvGrpSpPr/>
            <p:nvPr/>
          </p:nvGrpSpPr>
          <p:grpSpPr>
            <a:xfrm>
              <a:off x="5344187" y="2792505"/>
              <a:ext cx="2037737" cy="1985328"/>
              <a:chOff x="5148064" y="2780928"/>
              <a:chExt cx="2037737" cy="198532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0F7FB2-D69C-4382-A70E-0FE9F9CD039E}"/>
                  </a:ext>
                </a:extLst>
              </p:cNvPr>
              <p:cNvSpPr txBox="1"/>
              <p:nvPr/>
            </p:nvSpPr>
            <p:spPr>
              <a:xfrm>
                <a:off x="5148064" y="2780928"/>
                <a:ext cx="2037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4"/>
                    </a:solidFill>
                  </a:rPr>
                  <a:t>PECVD ~ 10s nm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6045D2-E275-4262-B9DB-30B3FAEE6D56}"/>
                  </a:ext>
                </a:extLst>
              </p:cNvPr>
              <p:cNvSpPr txBox="1"/>
              <p:nvPr/>
            </p:nvSpPr>
            <p:spPr>
              <a:xfrm>
                <a:off x="5196322" y="4396924"/>
                <a:ext cx="1838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4"/>
                    </a:solidFill>
                  </a:rPr>
                  <a:t>PECVD 10s nm</a:t>
                </a:r>
              </a:p>
            </p:txBody>
          </p:sp>
        </p:grp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52A34A3C-FDC2-41C1-A587-300522E73EA6}"/>
                </a:ext>
              </a:extLst>
            </p:cNvPr>
            <p:cNvSpPr/>
            <p:nvPr/>
          </p:nvSpPr>
          <p:spPr>
            <a:xfrm>
              <a:off x="5004048" y="2636912"/>
              <a:ext cx="144016" cy="648072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8CB7386-7FFB-4FF9-9BE6-2F4F904E44C1}"/>
                </a:ext>
              </a:extLst>
            </p:cNvPr>
            <p:cNvSpPr/>
            <p:nvPr/>
          </p:nvSpPr>
          <p:spPr>
            <a:xfrm>
              <a:off x="5272179" y="4209181"/>
              <a:ext cx="144016" cy="648072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</p:grpSp>
    </p:spTree>
    <p:extLst>
      <p:ext uri="{BB962C8B-B14F-4D97-AF65-F5344CB8AC3E}">
        <p14:creationId xmlns:p14="http://schemas.microsoft.com/office/powerpoint/2010/main" val="225170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DD236F4-A5F0-4034-A297-F0511871B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377670"/>
            <a:ext cx="434340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9A7F8-07C2-4B6F-8387-5E762A2E99F9}"/>
              </a:ext>
            </a:extLst>
          </p:cNvPr>
          <p:cNvSpPr txBox="1"/>
          <p:nvPr/>
        </p:nvSpPr>
        <p:spPr>
          <a:xfrm>
            <a:off x="6271225" y="2664637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Sputtering ~ 100s nm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A24AE-1BF9-466C-A69C-40477C82EDA6}"/>
              </a:ext>
            </a:extLst>
          </p:cNvPr>
          <p:cNvSpPr txBox="1"/>
          <p:nvPr/>
        </p:nvSpPr>
        <p:spPr>
          <a:xfrm>
            <a:off x="6271226" y="2879576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Chemical bath deposition ~ 10s nm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8D7C98-CFFC-492D-8D93-594C1630E489}"/>
              </a:ext>
            </a:extLst>
          </p:cNvPr>
          <p:cNvSpPr txBox="1"/>
          <p:nvPr/>
        </p:nvSpPr>
        <p:spPr>
          <a:xfrm>
            <a:off x="6273169" y="3737266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Evaporation ~ 1-3 µm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FFF8F-6E04-4566-9FC4-1220B9155A6D}"/>
              </a:ext>
            </a:extLst>
          </p:cNvPr>
          <p:cNvSpPr txBox="1"/>
          <p:nvPr/>
        </p:nvSpPr>
        <p:spPr>
          <a:xfrm>
            <a:off x="6246913" y="4750814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Sputtering ~ 100s nm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83CE9-97E3-4214-AB0D-2069D51130BB}"/>
              </a:ext>
            </a:extLst>
          </p:cNvPr>
          <p:cNvSpPr txBox="1"/>
          <p:nvPr/>
        </p:nvSpPr>
        <p:spPr>
          <a:xfrm>
            <a:off x="1847528" y="94779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 film CIGS solar cell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E44AAB-7446-464F-AD6E-A9716F37CC09}"/>
              </a:ext>
            </a:extLst>
          </p:cNvPr>
          <p:cNvSpPr txBox="1"/>
          <p:nvPr/>
        </p:nvSpPr>
        <p:spPr>
          <a:xfrm>
            <a:off x="2135560" y="6383800"/>
            <a:ext cx="6768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https://www.solar-facts-and-advice.com/CIGS-solar-cell.html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93DDE939-7C76-494B-9C80-9D5A0E1F3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188640"/>
            <a:ext cx="8640960" cy="549844"/>
          </a:xfrm>
        </p:spPr>
        <p:txBody>
          <a:bodyPr/>
          <a:lstStyle/>
          <a:p>
            <a:r>
              <a:rPr lang="en-US" dirty="0"/>
              <a:t>Thin film deposition techniques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1237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4982-01C7-E65F-00BB-05922EDFB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 techniques</a:t>
            </a:r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CB965-2B10-8A8A-4FAA-E2CFEEACBAF7}"/>
              </a:ext>
            </a:extLst>
          </p:cNvPr>
          <p:cNvSpPr txBox="1"/>
          <p:nvPr/>
        </p:nvSpPr>
        <p:spPr>
          <a:xfrm>
            <a:off x="1847528" y="94779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Tandem solar cell</a:t>
            </a:r>
            <a:endParaRPr lang="en-GB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9B73C66-4517-34B5-384C-75DF4341C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178755"/>
            <a:ext cx="2880320" cy="6651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1069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4246</TotalTime>
  <Words>2337</Words>
  <Application>Microsoft Office PowerPoint</Application>
  <PresentationFormat>Widescreen</PresentationFormat>
  <Paragraphs>369</Paragraphs>
  <Slides>44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AdvEPSTIM</vt:lpstr>
      <vt:lpstr>Arial</vt:lpstr>
      <vt:lpstr>Calibri</vt:lpstr>
      <vt:lpstr>NexusSans</vt:lpstr>
      <vt:lpstr>NexusSerif</vt:lpstr>
      <vt:lpstr>URWPalladioL-Bold</vt:lpstr>
      <vt:lpstr>URWPalladioL-Ital</vt:lpstr>
      <vt:lpstr>URWPalladioL-Roma</vt:lpstr>
      <vt:lpstr>Verdana</vt:lpstr>
      <vt:lpstr>Wingdings</vt:lpstr>
      <vt:lpstr>Office Theme</vt:lpstr>
      <vt:lpstr>Micro- en nanotechnology</vt:lpstr>
      <vt:lpstr>MiNaT part 2</vt:lpstr>
      <vt:lpstr>Energyville 2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Thin film deposition techniques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lambr</dc:creator>
  <cp:lastModifiedBy>Jessica de Wild (imec)</cp:lastModifiedBy>
  <cp:revision>124</cp:revision>
  <cp:lastPrinted>2016-12-19T08:56:06Z</cp:lastPrinted>
  <dcterms:created xsi:type="dcterms:W3CDTF">2009-12-01T15:52:26Z</dcterms:created>
  <dcterms:modified xsi:type="dcterms:W3CDTF">2023-11-07T13:41:08Z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02d096a-b9c6-47d3-a057-0331d74161ec_Enabled">
    <vt:lpwstr>true</vt:lpwstr>
  </property>
  <property fmtid="{D5CDD505-2E9C-101B-9397-08002B2CF9AE}" pid="3" name="MSIP_Label_902d096a-b9c6-47d3-a057-0331d74161ec_SetDate">
    <vt:lpwstr>2021-09-14T11:11:30Z</vt:lpwstr>
  </property>
  <property fmtid="{D5CDD505-2E9C-101B-9397-08002B2CF9AE}" pid="4" name="MSIP_Label_902d096a-b9c6-47d3-a057-0331d74161ec_Method">
    <vt:lpwstr>Privileged</vt:lpwstr>
  </property>
  <property fmtid="{D5CDD505-2E9C-101B-9397-08002B2CF9AE}" pid="5" name="MSIP_Label_902d096a-b9c6-47d3-a057-0331d74161ec_Name">
    <vt:lpwstr>Confidential - General - Unmarked</vt:lpwstr>
  </property>
  <property fmtid="{D5CDD505-2E9C-101B-9397-08002B2CF9AE}" pid="6" name="MSIP_Label_902d096a-b9c6-47d3-a057-0331d74161ec_SiteId">
    <vt:lpwstr>a72d5a72-25ee-40f0-9bd1-067cb5b770d4</vt:lpwstr>
  </property>
  <property fmtid="{D5CDD505-2E9C-101B-9397-08002B2CF9AE}" pid="7" name="MSIP_Label_902d096a-b9c6-47d3-a057-0331d74161ec_ActionId">
    <vt:lpwstr>2178787d-4d69-47d2-b650-8fd5ae4f2667</vt:lpwstr>
  </property>
  <property fmtid="{D5CDD505-2E9C-101B-9397-08002B2CF9AE}" pid="8" name="MSIP_Label_902d096a-b9c6-47d3-a057-0331d74161ec_ContentBits">
    <vt:lpwstr>0</vt:lpwstr>
  </property>
</Properties>
</file>